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8" r:id="rId4"/>
    <p:sldMasterId id="214748366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y="5143500" cx="9144000"/>
  <p:notesSz cx="6858000" cy="9144000"/>
  <p:embeddedFontLst>
    <p:embeddedFont>
      <p:font typeface="Alata"/>
      <p:regular r:id="rId28"/>
    </p:embeddedFont>
    <p:embeddedFont>
      <p:font typeface="Lilita One"/>
      <p:regular r:id="rId29"/>
    </p:embeddedFont>
    <p:embeddedFont>
      <p:font typeface="Satisfy"/>
      <p:regular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Alata-regular.fntdata"/><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LilitaOne-regular.fntdata"/><Relationship Id="rId7" Type="http://schemas.openxmlformats.org/officeDocument/2006/relationships/slide" Target="slides/slide1.xml"/><Relationship Id="rId8" Type="http://schemas.openxmlformats.org/officeDocument/2006/relationships/slide" Target="slides/slide2.xml"/><Relationship Id="rId30" Type="http://schemas.openxmlformats.org/officeDocument/2006/relationships/font" Target="fonts/Satisfy-regular.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27f7168b5dd_2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g27f7168b5dd_2_8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c95a93b1d5_1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g2c95a93b1d5_1_5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2c9932f3f9e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g2c9932f3f9e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2c9932f3f9e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g2c9932f3f9e_0_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2c9932f3f9e_0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g2c9932f3f9e_0_17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2c9932f3f9e_0_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g2c9932f3f9e_0_19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2c95a93b1d5_1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g2c95a93b1d5_1_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2c9932f3f9e_0_2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g2c9932f3f9e_0_2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2c9932f3f9e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g2c9932f3f9e_0_7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2c9932f3f9e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g2c9932f3f9e_0_5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2c9932f3f9e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g2c9932f3f9e_0_9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ce0f06090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g2ce0f060900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27f7168b5dd_2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g27f7168b5dd_2_10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2ce0f060900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g2ce0f060900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c9932f3f9e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g2c9932f3f9e_0_10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ce0f060900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g2ce0f060900_0_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c95a93b1d5_1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g2c95a93b1d5_1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c9932f3f9e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g2c9932f3f9e_0_1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2c9932f3f9e_0_2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g2c9932f3f9e_0_2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c9932f3f9e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g2c9932f3f9e_0_1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c9932f3f9e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g2c9932f3f9e_0_1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13" name="Google Shape;13;p2"/>
          <p:cNvPicPr preferRelativeResize="0"/>
          <p:nvPr/>
        </p:nvPicPr>
        <p:blipFill rotWithShape="1">
          <a:blip r:embed="rId2">
            <a:alphaModFix/>
          </a:blip>
          <a:srcRect b="67266" l="0" r="0" t="0"/>
          <a:stretch/>
        </p:blipFill>
        <p:spPr>
          <a:xfrm>
            <a:off x="488175" y="152400"/>
            <a:ext cx="8167651" cy="15038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9" name="Shape 59"/>
        <p:cNvGrpSpPr/>
        <p:nvPr/>
      </p:nvGrpSpPr>
      <p:grpSpPr>
        <a:xfrm>
          <a:off x="0" y="0"/>
          <a:ext cx="0" cy="0"/>
          <a:chOff x="0" y="0"/>
          <a:chExt cx="0" cy="0"/>
        </a:xfrm>
      </p:grpSpPr>
      <p:sp>
        <p:nvSpPr>
          <p:cNvPr id="60" name="Google Shape;60;p12"/>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61" name="Google Shape;61;p12"/>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62" name="Google Shape;62;p12"/>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3" name="Shape 63"/>
        <p:cNvGrpSpPr/>
        <p:nvPr/>
      </p:nvGrpSpPr>
      <p:grpSpPr>
        <a:xfrm>
          <a:off x="0" y="0"/>
          <a:ext cx="0" cy="0"/>
          <a:chOff x="0" y="0"/>
          <a:chExt cx="0" cy="0"/>
        </a:xfrm>
      </p:grpSpPr>
      <p:sp>
        <p:nvSpPr>
          <p:cNvPr id="64" name="Google Shape;64;p13"/>
          <p:cNvSpPr txBox="1"/>
          <p:nvPr>
            <p:ph type="ctrTitle"/>
          </p:nvPr>
        </p:nvSpPr>
        <p:spPr>
          <a:xfrm>
            <a:off x="342900" y="1065213"/>
            <a:ext cx="3886200" cy="735013"/>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65" name="Google Shape;65;p13"/>
          <p:cNvSpPr txBox="1"/>
          <p:nvPr>
            <p:ph idx="1" type="subTitle"/>
          </p:nvPr>
        </p:nvSpPr>
        <p:spPr>
          <a:xfrm>
            <a:off x="685800" y="1943100"/>
            <a:ext cx="3200400" cy="876300"/>
          </a:xfrm>
          <a:prstGeom prst="rect">
            <a:avLst/>
          </a:prstGeom>
          <a:noFill/>
          <a:ln>
            <a:noFill/>
          </a:ln>
        </p:spPr>
        <p:txBody>
          <a:bodyPr anchorCtr="0" anchor="t" bIns="22850" lIns="45725" spcFirstLastPara="1" rIns="45725" wrap="square" tIns="22850">
            <a:normAutofit/>
          </a:bodyPr>
          <a:lstStyle>
            <a:lvl1pPr lvl="0" algn="ctr">
              <a:spcBef>
                <a:spcPts val="300"/>
              </a:spcBef>
              <a:spcAft>
                <a:spcPts val="0"/>
              </a:spcAft>
              <a:buClr>
                <a:srgbClr val="888888"/>
              </a:buClr>
              <a:buSzPts val="1600"/>
              <a:buNone/>
              <a:defRPr>
                <a:solidFill>
                  <a:srgbClr val="888888"/>
                </a:solidFill>
              </a:defRPr>
            </a:lvl1pPr>
            <a:lvl2pPr lvl="1" algn="ctr">
              <a:spcBef>
                <a:spcPts val="300"/>
              </a:spcBef>
              <a:spcAft>
                <a:spcPts val="0"/>
              </a:spcAft>
              <a:buClr>
                <a:srgbClr val="888888"/>
              </a:buClr>
              <a:buSzPts val="1400"/>
              <a:buNone/>
              <a:defRPr>
                <a:solidFill>
                  <a:srgbClr val="888888"/>
                </a:solidFill>
              </a:defRPr>
            </a:lvl2pPr>
            <a:lvl3pPr lvl="2" algn="ctr">
              <a:spcBef>
                <a:spcPts val="200"/>
              </a:spcBef>
              <a:spcAft>
                <a:spcPts val="0"/>
              </a:spcAft>
              <a:buClr>
                <a:srgbClr val="888888"/>
              </a:buClr>
              <a:buSzPts val="1200"/>
              <a:buNone/>
              <a:defRPr>
                <a:solidFill>
                  <a:srgbClr val="888888"/>
                </a:solidFill>
              </a:defRPr>
            </a:lvl3pPr>
            <a:lvl4pPr lvl="3" algn="ctr">
              <a:spcBef>
                <a:spcPts val="200"/>
              </a:spcBef>
              <a:spcAft>
                <a:spcPts val="0"/>
              </a:spcAft>
              <a:buClr>
                <a:srgbClr val="888888"/>
              </a:buClr>
              <a:buSzPts val="1000"/>
              <a:buNone/>
              <a:defRPr>
                <a:solidFill>
                  <a:srgbClr val="888888"/>
                </a:solidFill>
              </a:defRPr>
            </a:lvl4pPr>
            <a:lvl5pPr lvl="4" algn="ctr">
              <a:spcBef>
                <a:spcPts val="200"/>
              </a:spcBef>
              <a:spcAft>
                <a:spcPts val="0"/>
              </a:spcAft>
              <a:buClr>
                <a:srgbClr val="888888"/>
              </a:buClr>
              <a:buSzPts val="1000"/>
              <a:buNone/>
              <a:defRPr>
                <a:solidFill>
                  <a:srgbClr val="888888"/>
                </a:solidFill>
              </a:defRPr>
            </a:lvl5pPr>
            <a:lvl6pPr lvl="5" algn="ctr">
              <a:spcBef>
                <a:spcPts val="200"/>
              </a:spcBef>
              <a:spcAft>
                <a:spcPts val="0"/>
              </a:spcAft>
              <a:buClr>
                <a:srgbClr val="888888"/>
              </a:buClr>
              <a:buSzPts val="1000"/>
              <a:buNone/>
              <a:defRPr>
                <a:solidFill>
                  <a:srgbClr val="888888"/>
                </a:solidFill>
              </a:defRPr>
            </a:lvl6pPr>
            <a:lvl7pPr lvl="6" algn="ctr">
              <a:spcBef>
                <a:spcPts val="200"/>
              </a:spcBef>
              <a:spcAft>
                <a:spcPts val="0"/>
              </a:spcAft>
              <a:buClr>
                <a:srgbClr val="888888"/>
              </a:buClr>
              <a:buSzPts val="1000"/>
              <a:buNone/>
              <a:defRPr>
                <a:solidFill>
                  <a:srgbClr val="888888"/>
                </a:solidFill>
              </a:defRPr>
            </a:lvl7pPr>
            <a:lvl8pPr lvl="7" algn="ctr">
              <a:spcBef>
                <a:spcPts val="200"/>
              </a:spcBef>
              <a:spcAft>
                <a:spcPts val="0"/>
              </a:spcAft>
              <a:buClr>
                <a:srgbClr val="888888"/>
              </a:buClr>
              <a:buSzPts val="1000"/>
              <a:buNone/>
              <a:defRPr>
                <a:solidFill>
                  <a:srgbClr val="888888"/>
                </a:solidFill>
              </a:defRPr>
            </a:lvl8pPr>
            <a:lvl9pPr lvl="8" algn="ctr">
              <a:spcBef>
                <a:spcPts val="200"/>
              </a:spcBef>
              <a:spcAft>
                <a:spcPts val="0"/>
              </a:spcAft>
              <a:buClr>
                <a:srgbClr val="888888"/>
              </a:buClr>
              <a:buSzPts val="1000"/>
              <a:buNone/>
              <a:defRPr>
                <a:solidFill>
                  <a:srgbClr val="888888"/>
                </a:solidFill>
              </a:defRPr>
            </a:lvl9pPr>
          </a:lstStyle>
          <a:p/>
        </p:txBody>
      </p:sp>
      <p:sp>
        <p:nvSpPr>
          <p:cNvPr id="66" name="Google Shape;66;p13"/>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67" name="Google Shape;67;p13"/>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68" name="Google Shape;68;p13"/>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9" name="Shape 69"/>
        <p:cNvGrpSpPr/>
        <p:nvPr/>
      </p:nvGrpSpPr>
      <p:grpSpPr>
        <a:xfrm>
          <a:off x="0" y="0"/>
          <a:ext cx="0" cy="0"/>
          <a:chOff x="0" y="0"/>
          <a:chExt cx="0" cy="0"/>
        </a:xfrm>
      </p:grpSpPr>
      <p:sp>
        <p:nvSpPr>
          <p:cNvPr id="70" name="Google Shape;70;p14"/>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71" name="Google Shape;71;p14"/>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72" name="Google Shape;72;p14"/>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73" name="Google Shape;73;p14"/>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74" name="Google Shape;74;p14"/>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5" name="Shape 75"/>
        <p:cNvGrpSpPr/>
        <p:nvPr/>
      </p:nvGrpSpPr>
      <p:grpSpPr>
        <a:xfrm>
          <a:off x="0" y="0"/>
          <a:ext cx="0" cy="0"/>
          <a:chOff x="0" y="0"/>
          <a:chExt cx="0" cy="0"/>
        </a:xfrm>
      </p:grpSpPr>
      <p:sp>
        <p:nvSpPr>
          <p:cNvPr id="76" name="Google Shape;76;p15"/>
          <p:cNvSpPr txBox="1"/>
          <p:nvPr>
            <p:ph type="title"/>
          </p:nvPr>
        </p:nvSpPr>
        <p:spPr>
          <a:xfrm>
            <a:off x="361156" y="2203450"/>
            <a:ext cx="3886200" cy="681038"/>
          </a:xfrm>
          <a:prstGeom prst="rect">
            <a:avLst/>
          </a:prstGeom>
          <a:noFill/>
          <a:ln>
            <a:noFill/>
          </a:ln>
        </p:spPr>
        <p:txBody>
          <a:bodyPr anchorCtr="0" anchor="t" bIns="22850" lIns="45725" spcFirstLastPara="1" rIns="45725" wrap="square" tIns="22850">
            <a:normAutofit/>
          </a:bodyPr>
          <a:lstStyle>
            <a:lvl1pPr lvl="0" algn="l">
              <a:spcBef>
                <a:spcPts val="0"/>
              </a:spcBef>
              <a:spcAft>
                <a:spcPts val="0"/>
              </a:spcAft>
              <a:buClr>
                <a:schemeClr val="dk1"/>
              </a:buClr>
              <a:buSzPts val="2000"/>
              <a:buFont typeface="Calibri"/>
              <a:buNone/>
              <a:defRPr b="1" sz="2000" cap="none"/>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77" name="Google Shape;77;p15"/>
          <p:cNvSpPr txBox="1"/>
          <p:nvPr>
            <p:ph idx="1" type="body"/>
          </p:nvPr>
        </p:nvSpPr>
        <p:spPr>
          <a:xfrm>
            <a:off x="361156" y="1453357"/>
            <a:ext cx="3886200" cy="750094"/>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rgbClr val="888888"/>
              </a:buClr>
              <a:buSzPts val="1000"/>
              <a:buNone/>
              <a:defRPr sz="1000">
                <a:solidFill>
                  <a:srgbClr val="888888"/>
                </a:solidFill>
              </a:defRPr>
            </a:lvl1pPr>
            <a:lvl2pPr indent="-228600" lvl="1" marL="914400" algn="l">
              <a:spcBef>
                <a:spcPts val="200"/>
              </a:spcBef>
              <a:spcAft>
                <a:spcPts val="0"/>
              </a:spcAft>
              <a:buClr>
                <a:srgbClr val="888888"/>
              </a:buClr>
              <a:buSzPts val="900"/>
              <a:buNone/>
              <a:defRPr sz="900">
                <a:solidFill>
                  <a:srgbClr val="888888"/>
                </a:solidFill>
              </a:defRPr>
            </a:lvl2pPr>
            <a:lvl3pPr indent="-228600" lvl="2" marL="1371600" algn="l">
              <a:spcBef>
                <a:spcPts val="200"/>
              </a:spcBef>
              <a:spcAft>
                <a:spcPts val="0"/>
              </a:spcAft>
              <a:buClr>
                <a:srgbClr val="888888"/>
              </a:buClr>
              <a:buSzPts val="800"/>
              <a:buNone/>
              <a:defRPr sz="800">
                <a:solidFill>
                  <a:srgbClr val="888888"/>
                </a:solidFill>
              </a:defRPr>
            </a:lvl3pPr>
            <a:lvl4pPr indent="-228600" lvl="3" marL="1828800" algn="l">
              <a:spcBef>
                <a:spcPts val="100"/>
              </a:spcBef>
              <a:spcAft>
                <a:spcPts val="0"/>
              </a:spcAft>
              <a:buClr>
                <a:srgbClr val="888888"/>
              </a:buClr>
              <a:buSzPts val="700"/>
              <a:buNone/>
              <a:defRPr sz="700">
                <a:solidFill>
                  <a:srgbClr val="888888"/>
                </a:solidFill>
              </a:defRPr>
            </a:lvl4pPr>
            <a:lvl5pPr indent="-228600" lvl="4" marL="2286000" algn="l">
              <a:spcBef>
                <a:spcPts val="100"/>
              </a:spcBef>
              <a:spcAft>
                <a:spcPts val="0"/>
              </a:spcAft>
              <a:buClr>
                <a:srgbClr val="888888"/>
              </a:buClr>
              <a:buSzPts val="700"/>
              <a:buNone/>
              <a:defRPr sz="700">
                <a:solidFill>
                  <a:srgbClr val="888888"/>
                </a:solidFill>
              </a:defRPr>
            </a:lvl5pPr>
            <a:lvl6pPr indent="-228600" lvl="5" marL="2743200" algn="l">
              <a:spcBef>
                <a:spcPts val="100"/>
              </a:spcBef>
              <a:spcAft>
                <a:spcPts val="0"/>
              </a:spcAft>
              <a:buClr>
                <a:srgbClr val="888888"/>
              </a:buClr>
              <a:buSzPts val="700"/>
              <a:buNone/>
              <a:defRPr sz="700">
                <a:solidFill>
                  <a:srgbClr val="888888"/>
                </a:solidFill>
              </a:defRPr>
            </a:lvl6pPr>
            <a:lvl7pPr indent="-228600" lvl="6" marL="3200400" algn="l">
              <a:spcBef>
                <a:spcPts val="100"/>
              </a:spcBef>
              <a:spcAft>
                <a:spcPts val="0"/>
              </a:spcAft>
              <a:buClr>
                <a:srgbClr val="888888"/>
              </a:buClr>
              <a:buSzPts val="700"/>
              <a:buNone/>
              <a:defRPr sz="700">
                <a:solidFill>
                  <a:srgbClr val="888888"/>
                </a:solidFill>
              </a:defRPr>
            </a:lvl7pPr>
            <a:lvl8pPr indent="-228600" lvl="7" marL="3657600" algn="l">
              <a:spcBef>
                <a:spcPts val="100"/>
              </a:spcBef>
              <a:spcAft>
                <a:spcPts val="0"/>
              </a:spcAft>
              <a:buClr>
                <a:srgbClr val="888888"/>
              </a:buClr>
              <a:buSzPts val="700"/>
              <a:buNone/>
              <a:defRPr sz="700">
                <a:solidFill>
                  <a:srgbClr val="888888"/>
                </a:solidFill>
              </a:defRPr>
            </a:lvl8pPr>
            <a:lvl9pPr indent="-228600" lvl="8" marL="4114800" algn="l">
              <a:spcBef>
                <a:spcPts val="100"/>
              </a:spcBef>
              <a:spcAft>
                <a:spcPts val="0"/>
              </a:spcAft>
              <a:buClr>
                <a:srgbClr val="888888"/>
              </a:buClr>
              <a:buSzPts val="700"/>
              <a:buNone/>
              <a:defRPr sz="700">
                <a:solidFill>
                  <a:srgbClr val="888888"/>
                </a:solidFill>
              </a:defRPr>
            </a:lvl9pPr>
          </a:lstStyle>
          <a:p/>
        </p:txBody>
      </p:sp>
      <p:sp>
        <p:nvSpPr>
          <p:cNvPr id="78" name="Google Shape;78;p15"/>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79" name="Google Shape;79;p15"/>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80" name="Google Shape;80;p15"/>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1" name="Shape 81"/>
        <p:cNvGrpSpPr/>
        <p:nvPr/>
      </p:nvGrpSpPr>
      <p:grpSpPr>
        <a:xfrm>
          <a:off x="0" y="0"/>
          <a:ext cx="0" cy="0"/>
          <a:chOff x="0" y="0"/>
          <a:chExt cx="0" cy="0"/>
        </a:xfrm>
      </p:grpSpPr>
      <p:sp>
        <p:nvSpPr>
          <p:cNvPr id="82" name="Google Shape;82;p16"/>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83" name="Google Shape;83;p16"/>
          <p:cNvSpPr txBox="1"/>
          <p:nvPr>
            <p:ph idx="1" type="body"/>
          </p:nvPr>
        </p:nvSpPr>
        <p:spPr>
          <a:xfrm>
            <a:off x="228600" y="800100"/>
            <a:ext cx="2019300" cy="2262982"/>
          </a:xfrm>
          <a:prstGeom prst="rect">
            <a:avLst/>
          </a:prstGeom>
          <a:noFill/>
          <a:ln>
            <a:noFill/>
          </a:ln>
        </p:spPr>
        <p:txBody>
          <a:bodyPr anchorCtr="0" anchor="t" bIns="22850" lIns="45725" spcFirstLastPara="1" rIns="45725" wrap="square" tIns="22850">
            <a:normAutofit/>
          </a:bodyPr>
          <a:lstStyle>
            <a:lvl1pPr indent="-317500" lvl="0" marL="457200" algn="l">
              <a:spcBef>
                <a:spcPts val="300"/>
              </a:spcBef>
              <a:spcAft>
                <a:spcPts val="0"/>
              </a:spcAft>
              <a:buClr>
                <a:schemeClr val="dk1"/>
              </a:buClr>
              <a:buSzPts val="1400"/>
              <a:buChar char="•"/>
              <a:defRPr sz="1400"/>
            </a:lvl1pPr>
            <a:lvl2pPr indent="-304800" lvl="1" marL="914400" algn="l">
              <a:spcBef>
                <a:spcPts val="200"/>
              </a:spcBef>
              <a:spcAft>
                <a:spcPts val="0"/>
              </a:spcAft>
              <a:buClr>
                <a:schemeClr val="dk1"/>
              </a:buClr>
              <a:buSzPts val="1200"/>
              <a:buChar char="–"/>
              <a:defRPr sz="1200"/>
            </a:lvl2pPr>
            <a:lvl3pPr indent="-292100" lvl="2" marL="1371600" algn="l">
              <a:spcBef>
                <a:spcPts val="200"/>
              </a:spcBef>
              <a:spcAft>
                <a:spcPts val="0"/>
              </a:spcAft>
              <a:buClr>
                <a:schemeClr val="dk1"/>
              </a:buClr>
              <a:buSzPts val="1000"/>
              <a:buChar char="•"/>
              <a:defRPr sz="1000"/>
            </a:lvl3pPr>
            <a:lvl4pPr indent="-285750" lvl="3" marL="1828800" algn="l">
              <a:spcBef>
                <a:spcPts val="200"/>
              </a:spcBef>
              <a:spcAft>
                <a:spcPts val="0"/>
              </a:spcAft>
              <a:buClr>
                <a:schemeClr val="dk1"/>
              </a:buClr>
              <a:buSzPts val="900"/>
              <a:buChar char="–"/>
              <a:defRPr sz="900"/>
            </a:lvl4pPr>
            <a:lvl5pPr indent="-285750" lvl="4" marL="2286000" algn="l">
              <a:spcBef>
                <a:spcPts val="200"/>
              </a:spcBef>
              <a:spcAft>
                <a:spcPts val="0"/>
              </a:spcAft>
              <a:buClr>
                <a:schemeClr val="dk1"/>
              </a:buClr>
              <a:buSzPts val="900"/>
              <a:buChar char="»"/>
              <a:defRPr sz="900"/>
            </a:lvl5pPr>
            <a:lvl6pPr indent="-285750" lvl="5" marL="2743200" algn="l">
              <a:spcBef>
                <a:spcPts val="200"/>
              </a:spcBef>
              <a:spcAft>
                <a:spcPts val="0"/>
              </a:spcAft>
              <a:buClr>
                <a:schemeClr val="dk1"/>
              </a:buClr>
              <a:buSzPts val="900"/>
              <a:buChar char="•"/>
              <a:defRPr sz="900"/>
            </a:lvl6pPr>
            <a:lvl7pPr indent="-285750" lvl="6" marL="3200400" algn="l">
              <a:spcBef>
                <a:spcPts val="200"/>
              </a:spcBef>
              <a:spcAft>
                <a:spcPts val="0"/>
              </a:spcAft>
              <a:buClr>
                <a:schemeClr val="dk1"/>
              </a:buClr>
              <a:buSzPts val="900"/>
              <a:buChar char="•"/>
              <a:defRPr sz="900"/>
            </a:lvl7pPr>
            <a:lvl8pPr indent="-285750" lvl="7" marL="3657600" algn="l">
              <a:spcBef>
                <a:spcPts val="200"/>
              </a:spcBef>
              <a:spcAft>
                <a:spcPts val="0"/>
              </a:spcAft>
              <a:buClr>
                <a:schemeClr val="dk1"/>
              </a:buClr>
              <a:buSzPts val="900"/>
              <a:buChar char="•"/>
              <a:defRPr sz="900"/>
            </a:lvl8pPr>
            <a:lvl9pPr indent="-285750" lvl="8" marL="4114800" algn="l">
              <a:spcBef>
                <a:spcPts val="200"/>
              </a:spcBef>
              <a:spcAft>
                <a:spcPts val="0"/>
              </a:spcAft>
              <a:buClr>
                <a:schemeClr val="dk1"/>
              </a:buClr>
              <a:buSzPts val="900"/>
              <a:buChar char="•"/>
              <a:defRPr sz="900"/>
            </a:lvl9pPr>
          </a:lstStyle>
          <a:p/>
        </p:txBody>
      </p:sp>
      <p:sp>
        <p:nvSpPr>
          <p:cNvPr id="84" name="Google Shape;84;p16"/>
          <p:cNvSpPr txBox="1"/>
          <p:nvPr>
            <p:ph idx="2" type="body"/>
          </p:nvPr>
        </p:nvSpPr>
        <p:spPr>
          <a:xfrm>
            <a:off x="2324100" y="800100"/>
            <a:ext cx="2019300" cy="2262982"/>
          </a:xfrm>
          <a:prstGeom prst="rect">
            <a:avLst/>
          </a:prstGeom>
          <a:noFill/>
          <a:ln>
            <a:noFill/>
          </a:ln>
        </p:spPr>
        <p:txBody>
          <a:bodyPr anchorCtr="0" anchor="t" bIns="22850" lIns="45725" spcFirstLastPara="1" rIns="45725" wrap="square" tIns="22850">
            <a:normAutofit/>
          </a:bodyPr>
          <a:lstStyle>
            <a:lvl1pPr indent="-317500" lvl="0" marL="457200" algn="l">
              <a:spcBef>
                <a:spcPts val="300"/>
              </a:spcBef>
              <a:spcAft>
                <a:spcPts val="0"/>
              </a:spcAft>
              <a:buClr>
                <a:schemeClr val="dk1"/>
              </a:buClr>
              <a:buSzPts val="1400"/>
              <a:buChar char="•"/>
              <a:defRPr sz="1400"/>
            </a:lvl1pPr>
            <a:lvl2pPr indent="-304800" lvl="1" marL="914400" algn="l">
              <a:spcBef>
                <a:spcPts val="200"/>
              </a:spcBef>
              <a:spcAft>
                <a:spcPts val="0"/>
              </a:spcAft>
              <a:buClr>
                <a:schemeClr val="dk1"/>
              </a:buClr>
              <a:buSzPts val="1200"/>
              <a:buChar char="–"/>
              <a:defRPr sz="1200"/>
            </a:lvl2pPr>
            <a:lvl3pPr indent="-292100" lvl="2" marL="1371600" algn="l">
              <a:spcBef>
                <a:spcPts val="200"/>
              </a:spcBef>
              <a:spcAft>
                <a:spcPts val="0"/>
              </a:spcAft>
              <a:buClr>
                <a:schemeClr val="dk1"/>
              </a:buClr>
              <a:buSzPts val="1000"/>
              <a:buChar char="•"/>
              <a:defRPr sz="1000"/>
            </a:lvl3pPr>
            <a:lvl4pPr indent="-285750" lvl="3" marL="1828800" algn="l">
              <a:spcBef>
                <a:spcPts val="200"/>
              </a:spcBef>
              <a:spcAft>
                <a:spcPts val="0"/>
              </a:spcAft>
              <a:buClr>
                <a:schemeClr val="dk1"/>
              </a:buClr>
              <a:buSzPts val="900"/>
              <a:buChar char="–"/>
              <a:defRPr sz="900"/>
            </a:lvl4pPr>
            <a:lvl5pPr indent="-285750" lvl="4" marL="2286000" algn="l">
              <a:spcBef>
                <a:spcPts val="200"/>
              </a:spcBef>
              <a:spcAft>
                <a:spcPts val="0"/>
              </a:spcAft>
              <a:buClr>
                <a:schemeClr val="dk1"/>
              </a:buClr>
              <a:buSzPts val="900"/>
              <a:buChar char="»"/>
              <a:defRPr sz="900"/>
            </a:lvl5pPr>
            <a:lvl6pPr indent="-285750" lvl="5" marL="2743200" algn="l">
              <a:spcBef>
                <a:spcPts val="200"/>
              </a:spcBef>
              <a:spcAft>
                <a:spcPts val="0"/>
              </a:spcAft>
              <a:buClr>
                <a:schemeClr val="dk1"/>
              </a:buClr>
              <a:buSzPts val="900"/>
              <a:buChar char="•"/>
              <a:defRPr sz="900"/>
            </a:lvl6pPr>
            <a:lvl7pPr indent="-285750" lvl="6" marL="3200400" algn="l">
              <a:spcBef>
                <a:spcPts val="200"/>
              </a:spcBef>
              <a:spcAft>
                <a:spcPts val="0"/>
              </a:spcAft>
              <a:buClr>
                <a:schemeClr val="dk1"/>
              </a:buClr>
              <a:buSzPts val="900"/>
              <a:buChar char="•"/>
              <a:defRPr sz="900"/>
            </a:lvl7pPr>
            <a:lvl8pPr indent="-285750" lvl="7" marL="3657600" algn="l">
              <a:spcBef>
                <a:spcPts val="200"/>
              </a:spcBef>
              <a:spcAft>
                <a:spcPts val="0"/>
              </a:spcAft>
              <a:buClr>
                <a:schemeClr val="dk1"/>
              </a:buClr>
              <a:buSzPts val="900"/>
              <a:buChar char="•"/>
              <a:defRPr sz="900"/>
            </a:lvl8pPr>
            <a:lvl9pPr indent="-285750" lvl="8" marL="4114800" algn="l">
              <a:spcBef>
                <a:spcPts val="200"/>
              </a:spcBef>
              <a:spcAft>
                <a:spcPts val="0"/>
              </a:spcAft>
              <a:buClr>
                <a:schemeClr val="dk1"/>
              </a:buClr>
              <a:buSzPts val="900"/>
              <a:buChar char="•"/>
              <a:defRPr sz="900"/>
            </a:lvl9pPr>
          </a:lstStyle>
          <a:p/>
        </p:txBody>
      </p:sp>
      <p:sp>
        <p:nvSpPr>
          <p:cNvPr id="85" name="Google Shape;85;p16"/>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86" name="Google Shape;86;p16"/>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87" name="Google Shape;87;p16"/>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8" name="Shape 88"/>
        <p:cNvGrpSpPr/>
        <p:nvPr/>
      </p:nvGrpSpPr>
      <p:grpSpPr>
        <a:xfrm>
          <a:off x="0" y="0"/>
          <a:ext cx="0" cy="0"/>
          <a:chOff x="0" y="0"/>
          <a:chExt cx="0" cy="0"/>
        </a:xfrm>
      </p:grpSpPr>
      <p:sp>
        <p:nvSpPr>
          <p:cNvPr id="89" name="Google Shape;89;p17"/>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2200"/>
              <a:buFont typeface="Calibri"/>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90" name="Google Shape;90;p17"/>
          <p:cNvSpPr txBox="1"/>
          <p:nvPr>
            <p:ph idx="1" type="body"/>
          </p:nvPr>
        </p:nvSpPr>
        <p:spPr>
          <a:xfrm>
            <a:off x="228600" y="767556"/>
            <a:ext cx="2020094" cy="319881"/>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chemeClr val="dk1"/>
              </a:buClr>
              <a:buSzPts val="1200"/>
              <a:buNone/>
              <a:defRPr b="1" sz="1200"/>
            </a:lvl1pPr>
            <a:lvl2pPr indent="-228600" lvl="1" marL="914400" algn="l">
              <a:spcBef>
                <a:spcPts val="200"/>
              </a:spcBef>
              <a:spcAft>
                <a:spcPts val="0"/>
              </a:spcAft>
              <a:buClr>
                <a:schemeClr val="dk1"/>
              </a:buClr>
              <a:buSzPts val="1000"/>
              <a:buNone/>
              <a:defRPr b="1" sz="1000"/>
            </a:lvl2pPr>
            <a:lvl3pPr indent="-228600" lvl="2" marL="1371600" algn="l">
              <a:spcBef>
                <a:spcPts val="200"/>
              </a:spcBef>
              <a:spcAft>
                <a:spcPts val="0"/>
              </a:spcAft>
              <a:buClr>
                <a:schemeClr val="dk1"/>
              </a:buClr>
              <a:buSzPts val="900"/>
              <a:buNone/>
              <a:defRPr b="1" sz="900"/>
            </a:lvl3pPr>
            <a:lvl4pPr indent="-228600" lvl="3" marL="1828800" algn="l">
              <a:spcBef>
                <a:spcPts val="200"/>
              </a:spcBef>
              <a:spcAft>
                <a:spcPts val="0"/>
              </a:spcAft>
              <a:buClr>
                <a:schemeClr val="dk1"/>
              </a:buClr>
              <a:buSzPts val="800"/>
              <a:buNone/>
              <a:defRPr b="1" sz="800"/>
            </a:lvl4pPr>
            <a:lvl5pPr indent="-228600" lvl="4" marL="2286000" algn="l">
              <a:spcBef>
                <a:spcPts val="200"/>
              </a:spcBef>
              <a:spcAft>
                <a:spcPts val="0"/>
              </a:spcAft>
              <a:buClr>
                <a:schemeClr val="dk1"/>
              </a:buClr>
              <a:buSzPts val="800"/>
              <a:buNone/>
              <a:defRPr b="1" sz="800"/>
            </a:lvl5pPr>
            <a:lvl6pPr indent="-228600" lvl="5" marL="2743200" algn="l">
              <a:spcBef>
                <a:spcPts val="200"/>
              </a:spcBef>
              <a:spcAft>
                <a:spcPts val="0"/>
              </a:spcAft>
              <a:buClr>
                <a:schemeClr val="dk1"/>
              </a:buClr>
              <a:buSzPts val="800"/>
              <a:buNone/>
              <a:defRPr b="1" sz="800"/>
            </a:lvl6pPr>
            <a:lvl7pPr indent="-228600" lvl="6" marL="3200400" algn="l">
              <a:spcBef>
                <a:spcPts val="200"/>
              </a:spcBef>
              <a:spcAft>
                <a:spcPts val="0"/>
              </a:spcAft>
              <a:buClr>
                <a:schemeClr val="dk1"/>
              </a:buClr>
              <a:buSzPts val="800"/>
              <a:buNone/>
              <a:defRPr b="1" sz="800"/>
            </a:lvl7pPr>
            <a:lvl8pPr indent="-228600" lvl="7" marL="3657600" algn="l">
              <a:spcBef>
                <a:spcPts val="200"/>
              </a:spcBef>
              <a:spcAft>
                <a:spcPts val="0"/>
              </a:spcAft>
              <a:buClr>
                <a:schemeClr val="dk1"/>
              </a:buClr>
              <a:buSzPts val="800"/>
              <a:buNone/>
              <a:defRPr b="1" sz="800"/>
            </a:lvl8pPr>
            <a:lvl9pPr indent="-228600" lvl="8" marL="4114800" algn="l">
              <a:spcBef>
                <a:spcPts val="200"/>
              </a:spcBef>
              <a:spcAft>
                <a:spcPts val="0"/>
              </a:spcAft>
              <a:buClr>
                <a:schemeClr val="dk1"/>
              </a:buClr>
              <a:buSzPts val="800"/>
              <a:buNone/>
              <a:defRPr b="1" sz="800"/>
            </a:lvl9pPr>
          </a:lstStyle>
          <a:p/>
        </p:txBody>
      </p:sp>
      <p:sp>
        <p:nvSpPr>
          <p:cNvPr id="91" name="Google Shape;91;p17"/>
          <p:cNvSpPr txBox="1"/>
          <p:nvPr>
            <p:ph idx="2" type="body"/>
          </p:nvPr>
        </p:nvSpPr>
        <p:spPr>
          <a:xfrm>
            <a:off x="228600" y="1087438"/>
            <a:ext cx="2020094" cy="1975644"/>
          </a:xfrm>
          <a:prstGeom prst="rect">
            <a:avLst/>
          </a:prstGeom>
          <a:noFill/>
          <a:ln>
            <a:noFill/>
          </a:ln>
        </p:spPr>
        <p:txBody>
          <a:bodyPr anchorCtr="0" anchor="t" bIns="22850" lIns="45725" spcFirstLastPara="1" rIns="45725" wrap="square" tIns="22850">
            <a:normAutofit/>
          </a:bodyPr>
          <a:lstStyle>
            <a:lvl1pPr indent="-304800" lvl="0" marL="457200" algn="l">
              <a:spcBef>
                <a:spcPts val="200"/>
              </a:spcBef>
              <a:spcAft>
                <a:spcPts val="0"/>
              </a:spcAft>
              <a:buClr>
                <a:schemeClr val="dk1"/>
              </a:buClr>
              <a:buSzPts val="1200"/>
              <a:buChar char="•"/>
              <a:defRPr sz="1200"/>
            </a:lvl1pPr>
            <a:lvl2pPr indent="-292100" lvl="1" marL="914400" algn="l">
              <a:spcBef>
                <a:spcPts val="200"/>
              </a:spcBef>
              <a:spcAft>
                <a:spcPts val="0"/>
              </a:spcAft>
              <a:buClr>
                <a:schemeClr val="dk1"/>
              </a:buClr>
              <a:buSzPts val="1000"/>
              <a:buChar char="–"/>
              <a:defRPr sz="1000"/>
            </a:lvl2pPr>
            <a:lvl3pPr indent="-285750" lvl="2" marL="1371600" algn="l">
              <a:spcBef>
                <a:spcPts val="200"/>
              </a:spcBef>
              <a:spcAft>
                <a:spcPts val="0"/>
              </a:spcAft>
              <a:buClr>
                <a:schemeClr val="dk1"/>
              </a:buClr>
              <a:buSzPts val="900"/>
              <a:buChar char="•"/>
              <a:defRPr sz="900"/>
            </a:lvl3pPr>
            <a:lvl4pPr indent="-279400" lvl="3" marL="1828800" algn="l">
              <a:spcBef>
                <a:spcPts val="200"/>
              </a:spcBef>
              <a:spcAft>
                <a:spcPts val="0"/>
              </a:spcAft>
              <a:buClr>
                <a:schemeClr val="dk1"/>
              </a:buClr>
              <a:buSzPts val="800"/>
              <a:buChar char="–"/>
              <a:defRPr sz="800"/>
            </a:lvl4pPr>
            <a:lvl5pPr indent="-279400" lvl="4" marL="2286000" algn="l">
              <a:spcBef>
                <a:spcPts val="200"/>
              </a:spcBef>
              <a:spcAft>
                <a:spcPts val="0"/>
              </a:spcAft>
              <a:buClr>
                <a:schemeClr val="dk1"/>
              </a:buClr>
              <a:buSzPts val="800"/>
              <a:buChar char="»"/>
              <a:defRPr sz="800"/>
            </a:lvl5pPr>
            <a:lvl6pPr indent="-279400" lvl="5" marL="2743200" algn="l">
              <a:spcBef>
                <a:spcPts val="200"/>
              </a:spcBef>
              <a:spcAft>
                <a:spcPts val="0"/>
              </a:spcAft>
              <a:buClr>
                <a:schemeClr val="dk1"/>
              </a:buClr>
              <a:buSzPts val="800"/>
              <a:buChar char="•"/>
              <a:defRPr sz="800"/>
            </a:lvl6pPr>
            <a:lvl7pPr indent="-279400" lvl="6" marL="3200400" algn="l">
              <a:spcBef>
                <a:spcPts val="200"/>
              </a:spcBef>
              <a:spcAft>
                <a:spcPts val="0"/>
              </a:spcAft>
              <a:buClr>
                <a:schemeClr val="dk1"/>
              </a:buClr>
              <a:buSzPts val="800"/>
              <a:buChar char="•"/>
              <a:defRPr sz="800"/>
            </a:lvl7pPr>
            <a:lvl8pPr indent="-279400" lvl="7" marL="3657600" algn="l">
              <a:spcBef>
                <a:spcPts val="200"/>
              </a:spcBef>
              <a:spcAft>
                <a:spcPts val="0"/>
              </a:spcAft>
              <a:buClr>
                <a:schemeClr val="dk1"/>
              </a:buClr>
              <a:buSzPts val="800"/>
              <a:buChar char="•"/>
              <a:defRPr sz="800"/>
            </a:lvl8pPr>
            <a:lvl9pPr indent="-279400" lvl="8" marL="4114800" algn="l">
              <a:spcBef>
                <a:spcPts val="200"/>
              </a:spcBef>
              <a:spcAft>
                <a:spcPts val="0"/>
              </a:spcAft>
              <a:buClr>
                <a:schemeClr val="dk1"/>
              </a:buClr>
              <a:buSzPts val="800"/>
              <a:buChar char="•"/>
              <a:defRPr sz="800"/>
            </a:lvl9pPr>
          </a:lstStyle>
          <a:p/>
        </p:txBody>
      </p:sp>
      <p:sp>
        <p:nvSpPr>
          <p:cNvPr id="92" name="Google Shape;92;p17"/>
          <p:cNvSpPr txBox="1"/>
          <p:nvPr>
            <p:ph idx="3" type="body"/>
          </p:nvPr>
        </p:nvSpPr>
        <p:spPr>
          <a:xfrm>
            <a:off x="2322513" y="767556"/>
            <a:ext cx="2020888" cy="319881"/>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chemeClr val="dk1"/>
              </a:buClr>
              <a:buSzPts val="1200"/>
              <a:buNone/>
              <a:defRPr b="1" sz="1200"/>
            </a:lvl1pPr>
            <a:lvl2pPr indent="-228600" lvl="1" marL="914400" algn="l">
              <a:spcBef>
                <a:spcPts val="200"/>
              </a:spcBef>
              <a:spcAft>
                <a:spcPts val="0"/>
              </a:spcAft>
              <a:buClr>
                <a:schemeClr val="dk1"/>
              </a:buClr>
              <a:buSzPts val="1000"/>
              <a:buNone/>
              <a:defRPr b="1" sz="1000"/>
            </a:lvl2pPr>
            <a:lvl3pPr indent="-228600" lvl="2" marL="1371600" algn="l">
              <a:spcBef>
                <a:spcPts val="200"/>
              </a:spcBef>
              <a:spcAft>
                <a:spcPts val="0"/>
              </a:spcAft>
              <a:buClr>
                <a:schemeClr val="dk1"/>
              </a:buClr>
              <a:buSzPts val="900"/>
              <a:buNone/>
              <a:defRPr b="1" sz="900"/>
            </a:lvl3pPr>
            <a:lvl4pPr indent="-228600" lvl="3" marL="1828800" algn="l">
              <a:spcBef>
                <a:spcPts val="200"/>
              </a:spcBef>
              <a:spcAft>
                <a:spcPts val="0"/>
              </a:spcAft>
              <a:buClr>
                <a:schemeClr val="dk1"/>
              </a:buClr>
              <a:buSzPts val="800"/>
              <a:buNone/>
              <a:defRPr b="1" sz="800"/>
            </a:lvl4pPr>
            <a:lvl5pPr indent="-228600" lvl="4" marL="2286000" algn="l">
              <a:spcBef>
                <a:spcPts val="200"/>
              </a:spcBef>
              <a:spcAft>
                <a:spcPts val="0"/>
              </a:spcAft>
              <a:buClr>
                <a:schemeClr val="dk1"/>
              </a:buClr>
              <a:buSzPts val="800"/>
              <a:buNone/>
              <a:defRPr b="1" sz="800"/>
            </a:lvl5pPr>
            <a:lvl6pPr indent="-228600" lvl="5" marL="2743200" algn="l">
              <a:spcBef>
                <a:spcPts val="200"/>
              </a:spcBef>
              <a:spcAft>
                <a:spcPts val="0"/>
              </a:spcAft>
              <a:buClr>
                <a:schemeClr val="dk1"/>
              </a:buClr>
              <a:buSzPts val="800"/>
              <a:buNone/>
              <a:defRPr b="1" sz="800"/>
            </a:lvl6pPr>
            <a:lvl7pPr indent="-228600" lvl="6" marL="3200400" algn="l">
              <a:spcBef>
                <a:spcPts val="200"/>
              </a:spcBef>
              <a:spcAft>
                <a:spcPts val="0"/>
              </a:spcAft>
              <a:buClr>
                <a:schemeClr val="dk1"/>
              </a:buClr>
              <a:buSzPts val="800"/>
              <a:buNone/>
              <a:defRPr b="1" sz="800"/>
            </a:lvl7pPr>
            <a:lvl8pPr indent="-228600" lvl="7" marL="3657600" algn="l">
              <a:spcBef>
                <a:spcPts val="200"/>
              </a:spcBef>
              <a:spcAft>
                <a:spcPts val="0"/>
              </a:spcAft>
              <a:buClr>
                <a:schemeClr val="dk1"/>
              </a:buClr>
              <a:buSzPts val="800"/>
              <a:buNone/>
              <a:defRPr b="1" sz="800"/>
            </a:lvl8pPr>
            <a:lvl9pPr indent="-228600" lvl="8" marL="4114800" algn="l">
              <a:spcBef>
                <a:spcPts val="200"/>
              </a:spcBef>
              <a:spcAft>
                <a:spcPts val="0"/>
              </a:spcAft>
              <a:buClr>
                <a:schemeClr val="dk1"/>
              </a:buClr>
              <a:buSzPts val="800"/>
              <a:buNone/>
              <a:defRPr b="1" sz="800"/>
            </a:lvl9pPr>
          </a:lstStyle>
          <a:p/>
        </p:txBody>
      </p:sp>
      <p:sp>
        <p:nvSpPr>
          <p:cNvPr id="93" name="Google Shape;93;p17"/>
          <p:cNvSpPr txBox="1"/>
          <p:nvPr>
            <p:ph idx="4" type="body"/>
          </p:nvPr>
        </p:nvSpPr>
        <p:spPr>
          <a:xfrm>
            <a:off x="2322513" y="1087438"/>
            <a:ext cx="2020888" cy="1975644"/>
          </a:xfrm>
          <a:prstGeom prst="rect">
            <a:avLst/>
          </a:prstGeom>
          <a:noFill/>
          <a:ln>
            <a:noFill/>
          </a:ln>
        </p:spPr>
        <p:txBody>
          <a:bodyPr anchorCtr="0" anchor="t" bIns="22850" lIns="45725" spcFirstLastPara="1" rIns="45725" wrap="square" tIns="22850">
            <a:normAutofit/>
          </a:bodyPr>
          <a:lstStyle>
            <a:lvl1pPr indent="-304800" lvl="0" marL="457200" algn="l">
              <a:spcBef>
                <a:spcPts val="200"/>
              </a:spcBef>
              <a:spcAft>
                <a:spcPts val="0"/>
              </a:spcAft>
              <a:buClr>
                <a:schemeClr val="dk1"/>
              </a:buClr>
              <a:buSzPts val="1200"/>
              <a:buChar char="•"/>
              <a:defRPr sz="1200"/>
            </a:lvl1pPr>
            <a:lvl2pPr indent="-292100" lvl="1" marL="914400" algn="l">
              <a:spcBef>
                <a:spcPts val="200"/>
              </a:spcBef>
              <a:spcAft>
                <a:spcPts val="0"/>
              </a:spcAft>
              <a:buClr>
                <a:schemeClr val="dk1"/>
              </a:buClr>
              <a:buSzPts val="1000"/>
              <a:buChar char="–"/>
              <a:defRPr sz="1000"/>
            </a:lvl2pPr>
            <a:lvl3pPr indent="-285750" lvl="2" marL="1371600" algn="l">
              <a:spcBef>
                <a:spcPts val="200"/>
              </a:spcBef>
              <a:spcAft>
                <a:spcPts val="0"/>
              </a:spcAft>
              <a:buClr>
                <a:schemeClr val="dk1"/>
              </a:buClr>
              <a:buSzPts val="900"/>
              <a:buChar char="•"/>
              <a:defRPr sz="900"/>
            </a:lvl3pPr>
            <a:lvl4pPr indent="-279400" lvl="3" marL="1828800" algn="l">
              <a:spcBef>
                <a:spcPts val="200"/>
              </a:spcBef>
              <a:spcAft>
                <a:spcPts val="0"/>
              </a:spcAft>
              <a:buClr>
                <a:schemeClr val="dk1"/>
              </a:buClr>
              <a:buSzPts val="800"/>
              <a:buChar char="–"/>
              <a:defRPr sz="800"/>
            </a:lvl4pPr>
            <a:lvl5pPr indent="-279400" lvl="4" marL="2286000" algn="l">
              <a:spcBef>
                <a:spcPts val="200"/>
              </a:spcBef>
              <a:spcAft>
                <a:spcPts val="0"/>
              </a:spcAft>
              <a:buClr>
                <a:schemeClr val="dk1"/>
              </a:buClr>
              <a:buSzPts val="800"/>
              <a:buChar char="»"/>
              <a:defRPr sz="800"/>
            </a:lvl5pPr>
            <a:lvl6pPr indent="-279400" lvl="5" marL="2743200" algn="l">
              <a:spcBef>
                <a:spcPts val="200"/>
              </a:spcBef>
              <a:spcAft>
                <a:spcPts val="0"/>
              </a:spcAft>
              <a:buClr>
                <a:schemeClr val="dk1"/>
              </a:buClr>
              <a:buSzPts val="800"/>
              <a:buChar char="•"/>
              <a:defRPr sz="800"/>
            </a:lvl6pPr>
            <a:lvl7pPr indent="-279400" lvl="6" marL="3200400" algn="l">
              <a:spcBef>
                <a:spcPts val="200"/>
              </a:spcBef>
              <a:spcAft>
                <a:spcPts val="0"/>
              </a:spcAft>
              <a:buClr>
                <a:schemeClr val="dk1"/>
              </a:buClr>
              <a:buSzPts val="800"/>
              <a:buChar char="•"/>
              <a:defRPr sz="800"/>
            </a:lvl7pPr>
            <a:lvl8pPr indent="-279400" lvl="7" marL="3657600" algn="l">
              <a:spcBef>
                <a:spcPts val="200"/>
              </a:spcBef>
              <a:spcAft>
                <a:spcPts val="0"/>
              </a:spcAft>
              <a:buClr>
                <a:schemeClr val="dk1"/>
              </a:buClr>
              <a:buSzPts val="800"/>
              <a:buChar char="•"/>
              <a:defRPr sz="800"/>
            </a:lvl8pPr>
            <a:lvl9pPr indent="-279400" lvl="8" marL="4114800" algn="l">
              <a:spcBef>
                <a:spcPts val="200"/>
              </a:spcBef>
              <a:spcAft>
                <a:spcPts val="0"/>
              </a:spcAft>
              <a:buClr>
                <a:schemeClr val="dk1"/>
              </a:buClr>
              <a:buSzPts val="800"/>
              <a:buChar char="•"/>
              <a:defRPr sz="800"/>
            </a:lvl9pPr>
          </a:lstStyle>
          <a:p/>
        </p:txBody>
      </p:sp>
      <p:sp>
        <p:nvSpPr>
          <p:cNvPr id="94" name="Google Shape;94;p17"/>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5" name="Google Shape;95;p17"/>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6" name="Google Shape;96;p17"/>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7" name="Shape 97"/>
        <p:cNvGrpSpPr/>
        <p:nvPr/>
      </p:nvGrpSpPr>
      <p:grpSpPr>
        <a:xfrm>
          <a:off x="0" y="0"/>
          <a:ext cx="0" cy="0"/>
          <a:chOff x="0" y="0"/>
          <a:chExt cx="0" cy="0"/>
        </a:xfrm>
      </p:grpSpPr>
      <p:sp>
        <p:nvSpPr>
          <p:cNvPr id="98" name="Google Shape;98;p18"/>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99" name="Google Shape;99;p18"/>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00" name="Google Shape;100;p18"/>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01" name="Google Shape;101;p18"/>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02" name="Shape 102"/>
        <p:cNvGrpSpPr/>
        <p:nvPr/>
      </p:nvGrpSpPr>
      <p:grpSpPr>
        <a:xfrm>
          <a:off x="0" y="0"/>
          <a:ext cx="0" cy="0"/>
          <a:chOff x="0" y="0"/>
          <a:chExt cx="0" cy="0"/>
        </a:xfrm>
      </p:grpSpPr>
      <p:sp>
        <p:nvSpPr>
          <p:cNvPr id="103" name="Google Shape;103;p19"/>
          <p:cNvSpPr txBox="1"/>
          <p:nvPr>
            <p:ph type="title"/>
          </p:nvPr>
        </p:nvSpPr>
        <p:spPr>
          <a:xfrm>
            <a:off x="228600" y="136525"/>
            <a:ext cx="1504157" cy="581025"/>
          </a:xfrm>
          <a:prstGeom prst="rect">
            <a:avLst/>
          </a:prstGeom>
          <a:noFill/>
          <a:ln>
            <a:noFill/>
          </a:ln>
        </p:spPr>
        <p:txBody>
          <a:bodyPr anchorCtr="0" anchor="b" bIns="22850" lIns="45725" spcFirstLastPara="1" rIns="45725" wrap="square" tIns="22850">
            <a:normAutofit/>
          </a:bodyPr>
          <a:lstStyle>
            <a:lvl1pPr lvl="0" algn="l">
              <a:spcBef>
                <a:spcPts val="0"/>
              </a:spcBef>
              <a:spcAft>
                <a:spcPts val="0"/>
              </a:spcAft>
              <a:buClr>
                <a:schemeClr val="dk1"/>
              </a:buClr>
              <a:buSzPts val="1000"/>
              <a:buFont typeface="Calibri"/>
              <a:buNone/>
              <a:defRPr b="1" sz="1000"/>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04" name="Google Shape;104;p19"/>
          <p:cNvSpPr txBox="1"/>
          <p:nvPr>
            <p:ph idx="1" type="body"/>
          </p:nvPr>
        </p:nvSpPr>
        <p:spPr>
          <a:xfrm>
            <a:off x="1787525" y="136525"/>
            <a:ext cx="2555875" cy="2926557"/>
          </a:xfrm>
          <a:prstGeom prst="rect">
            <a:avLst/>
          </a:prstGeom>
          <a:noFill/>
          <a:ln>
            <a:noFill/>
          </a:ln>
        </p:spPr>
        <p:txBody>
          <a:bodyPr anchorCtr="0" anchor="t" bIns="22850" lIns="45725" spcFirstLastPara="1" rIns="45725" wrap="square" tIns="22850">
            <a:normAutofit/>
          </a:bodyPr>
          <a:lstStyle>
            <a:lvl1pPr indent="-330200" lvl="0" marL="457200" algn="l">
              <a:spcBef>
                <a:spcPts val="300"/>
              </a:spcBef>
              <a:spcAft>
                <a:spcPts val="0"/>
              </a:spcAft>
              <a:buClr>
                <a:schemeClr val="dk1"/>
              </a:buClr>
              <a:buSzPts val="1600"/>
              <a:buChar char="•"/>
              <a:defRPr sz="1600"/>
            </a:lvl1pPr>
            <a:lvl2pPr indent="-317500" lvl="1" marL="914400" algn="l">
              <a:spcBef>
                <a:spcPts val="300"/>
              </a:spcBef>
              <a:spcAft>
                <a:spcPts val="0"/>
              </a:spcAft>
              <a:buClr>
                <a:schemeClr val="dk1"/>
              </a:buClr>
              <a:buSzPts val="1400"/>
              <a:buChar char="–"/>
              <a:defRPr sz="1400"/>
            </a:lvl2pPr>
            <a:lvl3pPr indent="-304800" lvl="2" marL="1371600" algn="l">
              <a:spcBef>
                <a:spcPts val="200"/>
              </a:spcBef>
              <a:spcAft>
                <a:spcPts val="0"/>
              </a:spcAft>
              <a:buClr>
                <a:schemeClr val="dk1"/>
              </a:buClr>
              <a:buSzPts val="1200"/>
              <a:buChar char="•"/>
              <a:defRPr sz="1200"/>
            </a:lvl3pPr>
            <a:lvl4pPr indent="-292100" lvl="3" marL="1828800" algn="l">
              <a:spcBef>
                <a:spcPts val="200"/>
              </a:spcBef>
              <a:spcAft>
                <a:spcPts val="0"/>
              </a:spcAft>
              <a:buClr>
                <a:schemeClr val="dk1"/>
              </a:buClr>
              <a:buSzPts val="1000"/>
              <a:buChar char="–"/>
              <a:defRPr sz="1000"/>
            </a:lvl4pPr>
            <a:lvl5pPr indent="-292100" lvl="4" marL="2286000" algn="l">
              <a:spcBef>
                <a:spcPts val="200"/>
              </a:spcBef>
              <a:spcAft>
                <a:spcPts val="0"/>
              </a:spcAft>
              <a:buClr>
                <a:schemeClr val="dk1"/>
              </a:buClr>
              <a:buSzPts val="1000"/>
              <a:buChar char="»"/>
              <a:defRPr sz="1000"/>
            </a:lvl5pPr>
            <a:lvl6pPr indent="-292100" lvl="5" marL="2743200" algn="l">
              <a:spcBef>
                <a:spcPts val="200"/>
              </a:spcBef>
              <a:spcAft>
                <a:spcPts val="0"/>
              </a:spcAft>
              <a:buClr>
                <a:schemeClr val="dk1"/>
              </a:buClr>
              <a:buSzPts val="1000"/>
              <a:buChar char="•"/>
              <a:defRPr sz="1000"/>
            </a:lvl6pPr>
            <a:lvl7pPr indent="-292100" lvl="6" marL="3200400" algn="l">
              <a:spcBef>
                <a:spcPts val="200"/>
              </a:spcBef>
              <a:spcAft>
                <a:spcPts val="0"/>
              </a:spcAft>
              <a:buClr>
                <a:schemeClr val="dk1"/>
              </a:buClr>
              <a:buSzPts val="1000"/>
              <a:buChar char="•"/>
              <a:defRPr sz="1000"/>
            </a:lvl7pPr>
            <a:lvl8pPr indent="-292100" lvl="7" marL="3657600" algn="l">
              <a:spcBef>
                <a:spcPts val="200"/>
              </a:spcBef>
              <a:spcAft>
                <a:spcPts val="0"/>
              </a:spcAft>
              <a:buClr>
                <a:schemeClr val="dk1"/>
              </a:buClr>
              <a:buSzPts val="1000"/>
              <a:buChar char="•"/>
              <a:defRPr sz="1000"/>
            </a:lvl8pPr>
            <a:lvl9pPr indent="-292100" lvl="8" marL="4114800" algn="l">
              <a:spcBef>
                <a:spcPts val="200"/>
              </a:spcBef>
              <a:spcAft>
                <a:spcPts val="0"/>
              </a:spcAft>
              <a:buClr>
                <a:schemeClr val="dk1"/>
              </a:buClr>
              <a:buSzPts val="1000"/>
              <a:buChar char="•"/>
              <a:defRPr sz="1000"/>
            </a:lvl9pPr>
          </a:lstStyle>
          <a:p/>
        </p:txBody>
      </p:sp>
      <p:sp>
        <p:nvSpPr>
          <p:cNvPr id="105" name="Google Shape;105;p19"/>
          <p:cNvSpPr txBox="1"/>
          <p:nvPr>
            <p:ph idx="2" type="body"/>
          </p:nvPr>
        </p:nvSpPr>
        <p:spPr>
          <a:xfrm>
            <a:off x="228600" y="717550"/>
            <a:ext cx="1504157" cy="2345532"/>
          </a:xfrm>
          <a:prstGeom prst="rect">
            <a:avLst/>
          </a:prstGeom>
          <a:noFill/>
          <a:ln>
            <a:noFill/>
          </a:ln>
        </p:spPr>
        <p:txBody>
          <a:bodyPr anchorCtr="0" anchor="t" bIns="22850" lIns="45725" spcFirstLastPara="1" rIns="45725" wrap="square" tIns="22850">
            <a:normAutofit/>
          </a:bodyPr>
          <a:lstStyle>
            <a:lvl1pPr indent="-228600" lvl="0" marL="457200" algn="l">
              <a:spcBef>
                <a:spcPts val="100"/>
              </a:spcBef>
              <a:spcAft>
                <a:spcPts val="0"/>
              </a:spcAft>
              <a:buClr>
                <a:schemeClr val="dk1"/>
              </a:buClr>
              <a:buSzPts val="700"/>
              <a:buNone/>
              <a:defRPr sz="700"/>
            </a:lvl1pPr>
            <a:lvl2pPr indent="-228600" lvl="1" marL="914400" algn="l">
              <a:spcBef>
                <a:spcPts val="100"/>
              </a:spcBef>
              <a:spcAft>
                <a:spcPts val="0"/>
              </a:spcAft>
              <a:buClr>
                <a:schemeClr val="dk1"/>
              </a:buClr>
              <a:buSzPts val="600"/>
              <a:buNone/>
              <a:defRPr sz="600"/>
            </a:lvl2pPr>
            <a:lvl3pPr indent="-228600" lvl="2" marL="1371600" algn="l">
              <a:spcBef>
                <a:spcPts val="100"/>
              </a:spcBef>
              <a:spcAft>
                <a:spcPts val="0"/>
              </a:spcAft>
              <a:buClr>
                <a:schemeClr val="dk1"/>
              </a:buClr>
              <a:buSzPts val="500"/>
              <a:buNone/>
              <a:defRPr sz="500"/>
            </a:lvl3pPr>
            <a:lvl4pPr indent="-228600" lvl="3" marL="1828800" algn="l">
              <a:spcBef>
                <a:spcPts val="100"/>
              </a:spcBef>
              <a:spcAft>
                <a:spcPts val="0"/>
              </a:spcAft>
              <a:buClr>
                <a:schemeClr val="dk1"/>
              </a:buClr>
              <a:buSzPts val="500"/>
              <a:buNone/>
              <a:defRPr sz="500"/>
            </a:lvl4pPr>
            <a:lvl5pPr indent="-228600" lvl="4" marL="2286000" algn="l">
              <a:spcBef>
                <a:spcPts val="100"/>
              </a:spcBef>
              <a:spcAft>
                <a:spcPts val="0"/>
              </a:spcAft>
              <a:buClr>
                <a:schemeClr val="dk1"/>
              </a:buClr>
              <a:buSzPts val="500"/>
              <a:buNone/>
              <a:defRPr sz="500"/>
            </a:lvl5pPr>
            <a:lvl6pPr indent="-228600" lvl="5" marL="2743200" algn="l">
              <a:spcBef>
                <a:spcPts val="100"/>
              </a:spcBef>
              <a:spcAft>
                <a:spcPts val="0"/>
              </a:spcAft>
              <a:buClr>
                <a:schemeClr val="dk1"/>
              </a:buClr>
              <a:buSzPts val="500"/>
              <a:buNone/>
              <a:defRPr sz="500"/>
            </a:lvl6pPr>
            <a:lvl7pPr indent="-228600" lvl="6" marL="3200400" algn="l">
              <a:spcBef>
                <a:spcPts val="100"/>
              </a:spcBef>
              <a:spcAft>
                <a:spcPts val="0"/>
              </a:spcAft>
              <a:buClr>
                <a:schemeClr val="dk1"/>
              </a:buClr>
              <a:buSzPts val="500"/>
              <a:buNone/>
              <a:defRPr sz="500"/>
            </a:lvl7pPr>
            <a:lvl8pPr indent="-228600" lvl="7" marL="3657600" algn="l">
              <a:spcBef>
                <a:spcPts val="100"/>
              </a:spcBef>
              <a:spcAft>
                <a:spcPts val="0"/>
              </a:spcAft>
              <a:buClr>
                <a:schemeClr val="dk1"/>
              </a:buClr>
              <a:buSzPts val="500"/>
              <a:buNone/>
              <a:defRPr sz="500"/>
            </a:lvl8pPr>
            <a:lvl9pPr indent="-228600" lvl="8" marL="4114800" algn="l">
              <a:spcBef>
                <a:spcPts val="100"/>
              </a:spcBef>
              <a:spcAft>
                <a:spcPts val="0"/>
              </a:spcAft>
              <a:buClr>
                <a:schemeClr val="dk1"/>
              </a:buClr>
              <a:buSzPts val="500"/>
              <a:buNone/>
              <a:defRPr sz="500"/>
            </a:lvl9pPr>
          </a:lstStyle>
          <a:p/>
        </p:txBody>
      </p:sp>
      <p:sp>
        <p:nvSpPr>
          <p:cNvPr id="106" name="Google Shape;106;p19"/>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07" name="Google Shape;107;p19"/>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08" name="Google Shape;108;p19"/>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9" name="Shape 109"/>
        <p:cNvGrpSpPr/>
        <p:nvPr/>
      </p:nvGrpSpPr>
      <p:grpSpPr>
        <a:xfrm>
          <a:off x="0" y="0"/>
          <a:ext cx="0" cy="0"/>
          <a:chOff x="0" y="0"/>
          <a:chExt cx="0" cy="0"/>
        </a:xfrm>
      </p:grpSpPr>
      <p:sp>
        <p:nvSpPr>
          <p:cNvPr id="110" name="Google Shape;110;p20"/>
          <p:cNvSpPr txBox="1"/>
          <p:nvPr>
            <p:ph type="title"/>
          </p:nvPr>
        </p:nvSpPr>
        <p:spPr>
          <a:xfrm>
            <a:off x="896144" y="2400300"/>
            <a:ext cx="2743200" cy="283369"/>
          </a:xfrm>
          <a:prstGeom prst="rect">
            <a:avLst/>
          </a:prstGeom>
          <a:noFill/>
          <a:ln>
            <a:noFill/>
          </a:ln>
        </p:spPr>
        <p:txBody>
          <a:bodyPr anchorCtr="0" anchor="b" bIns="22850" lIns="45725" spcFirstLastPara="1" rIns="45725" wrap="square" tIns="22850">
            <a:normAutofit/>
          </a:bodyPr>
          <a:lstStyle>
            <a:lvl1pPr lvl="0" algn="l">
              <a:spcBef>
                <a:spcPts val="0"/>
              </a:spcBef>
              <a:spcAft>
                <a:spcPts val="0"/>
              </a:spcAft>
              <a:buClr>
                <a:schemeClr val="dk1"/>
              </a:buClr>
              <a:buSzPts val="1000"/>
              <a:buFont typeface="Calibri"/>
              <a:buNone/>
              <a:defRPr b="1" sz="1000"/>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11" name="Google Shape;111;p20"/>
          <p:cNvSpPr/>
          <p:nvPr>
            <p:ph idx="2" type="pic"/>
          </p:nvPr>
        </p:nvSpPr>
        <p:spPr>
          <a:xfrm>
            <a:off x="896144" y="306388"/>
            <a:ext cx="2743200" cy="2057400"/>
          </a:xfrm>
          <a:prstGeom prst="rect">
            <a:avLst/>
          </a:prstGeom>
          <a:noFill/>
          <a:ln>
            <a:noFill/>
          </a:ln>
        </p:spPr>
      </p:sp>
      <p:sp>
        <p:nvSpPr>
          <p:cNvPr id="112" name="Google Shape;112;p20"/>
          <p:cNvSpPr txBox="1"/>
          <p:nvPr>
            <p:ph idx="1" type="body"/>
          </p:nvPr>
        </p:nvSpPr>
        <p:spPr>
          <a:xfrm>
            <a:off x="896144" y="2683669"/>
            <a:ext cx="2743200" cy="402431"/>
          </a:xfrm>
          <a:prstGeom prst="rect">
            <a:avLst/>
          </a:prstGeom>
          <a:noFill/>
          <a:ln>
            <a:noFill/>
          </a:ln>
        </p:spPr>
        <p:txBody>
          <a:bodyPr anchorCtr="0" anchor="t" bIns="22850" lIns="45725" spcFirstLastPara="1" rIns="45725" wrap="square" tIns="22850">
            <a:normAutofit/>
          </a:bodyPr>
          <a:lstStyle>
            <a:lvl1pPr indent="-228600" lvl="0" marL="457200" algn="l">
              <a:spcBef>
                <a:spcPts val="100"/>
              </a:spcBef>
              <a:spcAft>
                <a:spcPts val="0"/>
              </a:spcAft>
              <a:buClr>
                <a:schemeClr val="dk1"/>
              </a:buClr>
              <a:buSzPts val="700"/>
              <a:buNone/>
              <a:defRPr sz="700"/>
            </a:lvl1pPr>
            <a:lvl2pPr indent="-228600" lvl="1" marL="914400" algn="l">
              <a:spcBef>
                <a:spcPts val="100"/>
              </a:spcBef>
              <a:spcAft>
                <a:spcPts val="0"/>
              </a:spcAft>
              <a:buClr>
                <a:schemeClr val="dk1"/>
              </a:buClr>
              <a:buSzPts val="600"/>
              <a:buNone/>
              <a:defRPr sz="600"/>
            </a:lvl2pPr>
            <a:lvl3pPr indent="-228600" lvl="2" marL="1371600" algn="l">
              <a:spcBef>
                <a:spcPts val="100"/>
              </a:spcBef>
              <a:spcAft>
                <a:spcPts val="0"/>
              </a:spcAft>
              <a:buClr>
                <a:schemeClr val="dk1"/>
              </a:buClr>
              <a:buSzPts val="500"/>
              <a:buNone/>
              <a:defRPr sz="500"/>
            </a:lvl3pPr>
            <a:lvl4pPr indent="-228600" lvl="3" marL="1828800" algn="l">
              <a:spcBef>
                <a:spcPts val="100"/>
              </a:spcBef>
              <a:spcAft>
                <a:spcPts val="0"/>
              </a:spcAft>
              <a:buClr>
                <a:schemeClr val="dk1"/>
              </a:buClr>
              <a:buSzPts val="500"/>
              <a:buNone/>
              <a:defRPr sz="500"/>
            </a:lvl4pPr>
            <a:lvl5pPr indent="-228600" lvl="4" marL="2286000" algn="l">
              <a:spcBef>
                <a:spcPts val="100"/>
              </a:spcBef>
              <a:spcAft>
                <a:spcPts val="0"/>
              </a:spcAft>
              <a:buClr>
                <a:schemeClr val="dk1"/>
              </a:buClr>
              <a:buSzPts val="500"/>
              <a:buNone/>
              <a:defRPr sz="500"/>
            </a:lvl5pPr>
            <a:lvl6pPr indent="-228600" lvl="5" marL="2743200" algn="l">
              <a:spcBef>
                <a:spcPts val="100"/>
              </a:spcBef>
              <a:spcAft>
                <a:spcPts val="0"/>
              </a:spcAft>
              <a:buClr>
                <a:schemeClr val="dk1"/>
              </a:buClr>
              <a:buSzPts val="500"/>
              <a:buNone/>
              <a:defRPr sz="500"/>
            </a:lvl6pPr>
            <a:lvl7pPr indent="-228600" lvl="6" marL="3200400" algn="l">
              <a:spcBef>
                <a:spcPts val="100"/>
              </a:spcBef>
              <a:spcAft>
                <a:spcPts val="0"/>
              </a:spcAft>
              <a:buClr>
                <a:schemeClr val="dk1"/>
              </a:buClr>
              <a:buSzPts val="500"/>
              <a:buNone/>
              <a:defRPr sz="500"/>
            </a:lvl7pPr>
            <a:lvl8pPr indent="-228600" lvl="7" marL="3657600" algn="l">
              <a:spcBef>
                <a:spcPts val="100"/>
              </a:spcBef>
              <a:spcAft>
                <a:spcPts val="0"/>
              </a:spcAft>
              <a:buClr>
                <a:schemeClr val="dk1"/>
              </a:buClr>
              <a:buSzPts val="500"/>
              <a:buNone/>
              <a:defRPr sz="500"/>
            </a:lvl8pPr>
            <a:lvl9pPr indent="-228600" lvl="8" marL="4114800" algn="l">
              <a:spcBef>
                <a:spcPts val="100"/>
              </a:spcBef>
              <a:spcAft>
                <a:spcPts val="0"/>
              </a:spcAft>
              <a:buClr>
                <a:schemeClr val="dk1"/>
              </a:buClr>
              <a:buSzPts val="500"/>
              <a:buNone/>
              <a:defRPr sz="500"/>
            </a:lvl9pPr>
          </a:lstStyle>
          <a:p/>
        </p:txBody>
      </p:sp>
      <p:sp>
        <p:nvSpPr>
          <p:cNvPr id="113" name="Google Shape;113;p20"/>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4" name="Google Shape;114;p20"/>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5" name="Google Shape;115;p20"/>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6" name="Shape 116"/>
        <p:cNvGrpSpPr/>
        <p:nvPr/>
      </p:nvGrpSpPr>
      <p:grpSpPr>
        <a:xfrm>
          <a:off x="0" y="0"/>
          <a:ext cx="0" cy="0"/>
          <a:chOff x="0" y="0"/>
          <a:chExt cx="0" cy="0"/>
        </a:xfrm>
      </p:grpSpPr>
      <p:sp>
        <p:nvSpPr>
          <p:cNvPr id="117" name="Google Shape;117;p21"/>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18" name="Google Shape;118;p21"/>
          <p:cNvSpPr txBox="1"/>
          <p:nvPr>
            <p:ph idx="1" type="body"/>
          </p:nvPr>
        </p:nvSpPr>
        <p:spPr>
          <a:xfrm rot="5400000">
            <a:off x="1154509" y="-125809"/>
            <a:ext cx="2262982" cy="4114800"/>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119" name="Google Shape;119;p21"/>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20" name="Google Shape;120;p21"/>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21" name="Google Shape;121;p21"/>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pic>
        <p:nvPicPr>
          <p:cNvPr id="15" name="Google Shape;15;p3"/>
          <p:cNvPicPr preferRelativeResize="0"/>
          <p:nvPr/>
        </p:nvPicPr>
        <p:blipFill>
          <a:blip r:embed="rId2">
            <a:alphaModFix/>
          </a:blip>
          <a:stretch>
            <a:fillRect/>
          </a:stretch>
        </p:blipFill>
        <p:spPr>
          <a:xfrm>
            <a:off x="287405" y="212950"/>
            <a:ext cx="8569196" cy="4650401"/>
          </a:xfrm>
          <a:prstGeom prst="rect">
            <a:avLst/>
          </a:prstGeom>
          <a:noFill/>
          <a:ln>
            <a:noFill/>
          </a:ln>
        </p:spPr>
      </p:pic>
      <p:sp>
        <p:nvSpPr>
          <p:cNvPr id="16" name="Google Shape;16;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7" name="Google Shape;17;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22" name="Shape 122"/>
        <p:cNvGrpSpPr/>
        <p:nvPr/>
      </p:nvGrpSpPr>
      <p:grpSpPr>
        <a:xfrm>
          <a:off x="0" y="0"/>
          <a:ext cx="0" cy="0"/>
          <a:chOff x="0" y="0"/>
          <a:chExt cx="0" cy="0"/>
        </a:xfrm>
      </p:grpSpPr>
      <p:sp>
        <p:nvSpPr>
          <p:cNvPr id="123" name="Google Shape;123;p22"/>
          <p:cNvSpPr txBox="1"/>
          <p:nvPr>
            <p:ph type="title"/>
          </p:nvPr>
        </p:nvSpPr>
        <p:spPr>
          <a:xfrm rot="5400000">
            <a:off x="2366169" y="1085850"/>
            <a:ext cx="2925763" cy="10287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24" name="Google Shape;124;p22"/>
          <p:cNvSpPr txBox="1"/>
          <p:nvPr>
            <p:ph idx="1" type="body"/>
          </p:nvPr>
        </p:nvSpPr>
        <p:spPr>
          <a:xfrm rot="5400000">
            <a:off x="270669" y="95250"/>
            <a:ext cx="2925763" cy="3009900"/>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125" name="Google Shape;125;p22"/>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26" name="Google Shape;126;p22"/>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27" name="Google Shape;127;p22"/>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0" name="Google Shape;20;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1" name="Google Shape;21;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22" name="Google Shape;22;p4"/>
          <p:cNvPicPr preferRelativeResize="0"/>
          <p:nvPr/>
        </p:nvPicPr>
        <p:blipFill rotWithShape="1">
          <a:blip r:embed="rId2">
            <a:alphaModFix/>
          </a:blip>
          <a:srcRect b="42638" l="3606" r="65195" t="29476"/>
          <a:stretch/>
        </p:blipFill>
        <p:spPr>
          <a:xfrm>
            <a:off x="5401513" y="334425"/>
            <a:ext cx="2852701" cy="1434350"/>
          </a:xfrm>
          <a:prstGeom prst="rect">
            <a:avLst/>
          </a:prstGeom>
          <a:noFill/>
          <a:ln>
            <a:noFill/>
          </a:ln>
        </p:spPr>
      </p:pic>
      <p:pic>
        <p:nvPicPr>
          <p:cNvPr id="23" name="Google Shape;23;p4"/>
          <p:cNvPicPr preferRelativeResize="0"/>
          <p:nvPr/>
        </p:nvPicPr>
        <p:blipFill rotWithShape="1">
          <a:blip r:embed="rId2">
            <a:alphaModFix/>
          </a:blip>
          <a:srcRect b="42638" l="3606" r="65195" t="29476"/>
          <a:stretch/>
        </p:blipFill>
        <p:spPr>
          <a:xfrm>
            <a:off x="5401513" y="1954800"/>
            <a:ext cx="2852701" cy="1434350"/>
          </a:xfrm>
          <a:prstGeom prst="rect">
            <a:avLst/>
          </a:prstGeom>
          <a:noFill/>
          <a:ln>
            <a:noFill/>
          </a:ln>
        </p:spPr>
      </p:pic>
      <p:pic>
        <p:nvPicPr>
          <p:cNvPr id="24" name="Google Shape;24;p4"/>
          <p:cNvPicPr preferRelativeResize="0"/>
          <p:nvPr/>
        </p:nvPicPr>
        <p:blipFill rotWithShape="1">
          <a:blip r:embed="rId2">
            <a:alphaModFix/>
          </a:blip>
          <a:srcRect b="42638" l="3606" r="65195" t="29476"/>
          <a:stretch/>
        </p:blipFill>
        <p:spPr>
          <a:xfrm>
            <a:off x="5401513" y="3575175"/>
            <a:ext cx="2852701" cy="14343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sp>
        <p:nvSpPr>
          <p:cNvPr id="26" name="Google Shape;26;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30" name="Google Shape;30;p5"/>
          <p:cNvSpPr/>
          <p:nvPr/>
        </p:nvSpPr>
        <p:spPr>
          <a:xfrm flipH="1">
            <a:off x="3983799" y="2699463"/>
            <a:ext cx="3238500" cy="3238487"/>
          </a:xfrm>
          <a:custGeom>
            <a:rect b="b" l="l" r="r" t="t"/>
            <a:pathLst>
              <a:path extrusionOk="0" h="6349974" w="6350000">
                <a:moveTo>
                  <a:pt x="0" y="3175025"/>
                </a:moveTo>
                <a:cubicBezTo>
                  <a:pt x="0" y="4928451"/>
                  <a:pt x="1421524" y="6349974"/>
                  <a:pt x="3175000" y="6349974"/>
                </a:cubicBezTo>
                <a:cubicBezTo>
                  <a:pt x="4928502" y="6349974"/>
                  <a:pt x="6350000" y="4928451"/>
                  <a:pt x="6350000" y="3175025"/>
                </a:cubicBezTo>
                <a:cubicBezTo>
                  <a:pt x="6350000" y="1421511"/>
                  <a:pt x="4928502" y="0"/>
                  <a:pt x="3175000" y="0"/>
                </a:cubicBezTo>
                <a:cubicBezTo>
                  <a:pt x="1421499" y="0"/>
                  <a:pt x="0" y="1421511"/>
                  <a:pt x="0" y="3175025"/>
                </a:cubicBezTo>
                <a:close/>
              </a:path>
            </a:pathLst>
          </a:custGeom>
          <a:blipFill rotWithShape="1">
            <a:blip r:embed="rId2">
              <a:alphaModFix/>
            </a:blip>
            <a:stretch>
              <a:fillRect b="0" l="0" r="0" t="0"/>
            </a:stretch>
          </a:blip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pic>
        <p:nvPicPr>
          <p:cNvPr id="32" name="Google Shape;32;p6"/>
          <p:cNvPicPr preferRelativeResize="0"/>
          <p:nvPr/>
        </p:nvPicPr>
        <p:blipFill>
          <a:blip r:embed="rId2">
            <a:alphaModFix/>
          </a:blip>
          <a:stretch>
            <a:fillRect/>
          </a:stretch>
        </p:blipFill>
        <p:spPr>
          <a:xfrm>
            <a:off x="0" y="0"/>
            <a:ext cx="9144000" cy="5143500"/>
          </a:xfrm>
          <a:prstGeom prst="rect">
            <a:avLst/>
          </a:prstGeom>
          <a:noFill/>
          <a:ln>
            <a:noFill/>
          </a:ln>
        </p:spPr>
      </p:pic>
      <p:sp>
        <p:nvSpPr>
          <p:cNvPr id="33" name="Google Shape;33;p6"/>
          <p:cNvSpPr txBox="1"/>
          <p:nvPr>
            <p:ph type="title"/>
          </p:nvPr>
        </p:nvSpPr>
        <p:spPr>
          <a:xfrm>
            <a:off x="1060075" y="639700"/>
            <a:ext cx="6400500" cy="4542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4" name="Google Shape;34;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5" name="Shape 35"/>
        <p:cNvGrpSpPr/>
        <p:nvPr/>
      </p:nvGrpSpPr>
      <p:grpSpPr>
        <a:xfrm>
          <a:off x="0" y="0"/>
          <a:ext cx="0" cy="0"/>
          <a:chOff x="0" y="0"/>
          <a:chExt cx="0" cy="0"/>
        </a:xfrm>
      </p:grpSpPr>
      <p:sp>
        <p:nvSpPr>
          <p:cNvPr id="36" name="Google Shape;36;p7"/>
          <p:cNvSpPr/>
          <p:nvPr/>
        </p:nvSpPr>
        <p:spPr>
          <a:xfrm>
            <a:off x="5757895" y="-196382"/>
            <a:ext cx="3263260" cy="5801352"/>
          </a:xfrm>
          <a:custGeom>
            <a:rect b="b" l="l" r="r" t="t"/>
            <a:pathLst>
              <a:path extrusionOk="0" h="11602703" w="6526520">
                <a:moveTo>
                  <a:pt x="0" y="0"/>
                </a:moveTo>
                <a:lnTo>
                  <a:pt x="6526520" y="0"/>
                </a:lnTo>
                <a:lnTo>
                  <a:pt x="6526520" y="11602703"/>
                </a:lnTo>
                <a:lnTo>
                  <a:pt x="0" y="11602703"/>
                </a:lnTo>
                <a:lnTo>
                  <a:pt x="0" y="0"/>
                </a:lnTo>
                <a:close/>
              </a:path>
            </a:pathLst>
          </a:custGeom>
          <a:blipFill rotWithShape="1">
            <a:blip r:embed="rId2">
              <a:alphaModFix/>
            </a:blip>
            <a:stretch>
              <a:fillRect b="0" l="0" r="0" t="0"/>
            </a:stretch>
          </a:blipFill>
          <a:ln>
            <a:noFill/>
          </a:ln>
        </p:spPr>
      </p:sp>
      <p:sp>
        <p:nvSpPr>
          <p:cNvPr id="37" name="Google Shape;37;p7"/>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8"/>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8"/>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8"/>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8"/>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4" name="Google Shape;4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45" name="Google Shape;45;p8"/>
          <p:cNvPicPr preferRelativeResize="0"/>
          <p:nvPr/>
        </p:nvPicPr>
        <p:blipFill rotWithShape="1">
          <a:blip r:embed="rId2">
            <a:alphaModFix/>
          </a:blip>
          <a:srcRect b="5293" l="31317" r="31573" t="3273"/>
          <a:stretch/>
        </p:blipFill>
        <p:spPr>
          <a:xfrm>
            <a:off x="3336046" y="3759065"/>
            <a:ext cx="2471900" cy="342598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pic>
        <p:nvPicPr>
          <p:cNvPr id="47" name="Google Shape;47;p9"/>
          <p:cNvPicPr preferRelativeResize="0"/>
          <p:nvPr/>
        </p:nvPicPr>
        <p:blipFill>
          <a:blip r:embed="rId2">
            <a:alphaModFix/>
          </a:blip>
          <a:stretch>
            <a:fillRect/>
          </a:stretch>
        </p:blipFill>
        <p:spPr>
          <a:xfrm>
            <a:off x="943122" y="0"/>
            <a:ext cx="8290177" cy="4663225"/>
          </a:xfrm>
          <a:prstGeom prst="rect">
            <a:avLst/>
          </a:prstGeom>
          <a:noFill/>
          <a:ln>
            <a:noFill/>
          </a:ln>
        </p:spPr>
      </p:pic>
      <p:sp>
        <p:nvSpPr>
          <p:cNvPr id="48" name="Google Shape;48;p9"/>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9" name="Google Shape;49;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52" name="Google Shape;52;p10"/>
          <p:cNvPicPr preferRelativeResize="0"/>
          <p:nvPr/>
        </p:nvPicPr>
        <p:blipFill>
          <a:blip r:embed="rId2">
            <a:alphaModFix/>
          </a:blip>
          <a:stretch>
            <a:fillRect/>
          </a:stretch>
        </p:blipFill>
        <p:spPr>
          <a:xfrm>
            <a:off x="0" y="0"/>
            <a:ext cx="9144000" cy="51435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slideLayout" Target="../slideLayouts/slideLayout11.xml"/><Relationship Id="rId3" Type="http://schemas.openxmlformats.org/officeDocument/2006/relationships/slideLayout" Target="../slideLayouts/slideLayout12.xml"/><Relationship Id="rId4" Type="http://schemas.openxmlformats.org/officeDocument/2006/relationships/slideLayout" Target="../slideLayouts/slideLayout13.xml"/><Relationship Id="rId11" Type="http://schemas.openxmlformats.org/officeDocument/2006/relationships/slideLayout" Target="../slideLayouts/slideLayout20.xml"/><Relationship Id="rId10" Type="http://schemas.openxmlformats.org/officeDocument/2006/relationships/slideLayout" Target="../slideLayouts/slideLayout19.xml"/><Relationship Id="rId12" Type="http://schemas.openxmlformats.org/officeDocument/2006/relationships/theme" Target="../theme/theme2.xml"/><Relationship Id="rId9" Type="http://schemas.openxmlformats.org/officeDocument/2006/relationships/slideLayout" Target="../slideLayouts/slideLayout18.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Lilita One"/>
              <a:buNone/>
              <a:defRPr sz="2800">
                <a:solidFill>
                  <a:schemeClr val="dk1"/>
                </a:solidFill>
                <a:latin typeface="Lilita One"/>
                <a:ea typeface="Lilita One"/>
                <a:cs typeface="Lilita One"/>
                <a:sym typeface="Lilita On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Lilita One"/>
              <a:buChar char="●"/>
              <a:defRPr sz="1800">
                <a:solidFill>
                  <a:schemeClr val="dk2"/>
                </a:solidFill>
                <a:latin typeface="Lilita One"/>
                <a:ea typeface="Lilita One"/>
                <a:cs typeface="Lilita One"/>
                <a:sym typeface="Lilita One"/>
              </a:defRPr>
            </a:lvl1pPr>
            <a:lvl2pPr indent="-317500" lvl="1" marL="914400">
              <a:lnSpc>
                <a:spcPct val="115000"/>
              </a:lnSpc>
              <a:spcBef>
                <a:spcPts val="0"/>
              </a:spcBef>
              <a:spcAft>
                <a:spcPts val="0"/>
              </a:spcAft>
              <a:buClr>
                <a:schemeClr val="dk2"/>
              </a:buClr>
              <a:buSzPts val="1400"/>
              <a:buFont typeface="Satisfy"/>
              <a:buChar char="○"/>
              <a:defRPr>
                <a:solidFill>
                  <a:schemeClr val="dk2"/>
                </a:solidFill>
                <a:latin typeface="Satisfy"/>
                <a:ea typeface="Satisfy"/>
                <a:cs typeface="Satisfy"/>
                <a:sym typeface="Satisfy"/>
              </a:defRPr>
            </a:lvl2pPr>
            <a:lvl3pPr indent="-317500" lvl="2" marL="1371600">
              <a:lnSpc>
                <a:spcPct val="115000"/>
              </a:lnSpc>
              <a:spcBef>
                <a:spcPts val="0"/>
              </a:spcBef>
              <a:spcAft>
                <a:spcPts val="0"/>
              </a:spcAft>
              <a:buClr>
                <a:schemeClr val="dk2"/>
              </a:buClr>
              <a:buSzPts val="1400"/>
              <a:buFont typeface="Alata"/>
              <a:buChar char="■"/>
              <a:defRPr>
                <a:solidFill>
                  <a:schemeClr val="dk2"/>
                </a:solidFill>
                <a:latin typeface="Alata"/>
                <a:ea typeface="Alata"/>
                <a:cs typeface="Alata"/>
                <a:sym typeface="Alata"/>
              </a:defRPr>
            </a:lvl3pPr>
            <a:lvl4pPr indent="-317500" lvl="3" marL="1828800">
              <a:lnSpc>
                <a:spcPct val="115000"/>
              </a:lnSpc>
              <a:spcBef>
                <a:spcPts val="0"/>
              </a:spcBef>
              <a:spcAft>
                <a:spcPts val="0"/>
              </a:spcAft>
              <a:buClr>
                <a:schemeClr val="dk2"/>
              </a:buClr>
              <a:buSzPts val="1400"/>
              <a:buFont typeface="Alata"/>
              <a:buChar char="●"/>
              <a:defRPr>
                <a:solidFill>
                  <a:schemeClr val="dk2"/>
                </a:solidFill>
                <a:latin typeface="Alata"/>
                <a:ea typeface="Alata"/>
                <a:cs typeface="Alata"/>
                <a:sym typeface="Alata"/>
              </a:defRPr>
            </a:lvl4pPr>
            <a:lvl5pPr indent="-317500" lvl="4" marL="2286000">
              <a:lnSpc>
                <a:spcPct val="115000"/>
              </a:lnSpc>
              <a:spcBef>
                <a:spcPts val="0"/>
              </a:spcBef>
              <a:spcAft>
                <a:spcPts val="0"/>
              </a:spcAft>
              <a:buClr>
                <a:schemeClr val="dk2"/>
              </a:buClr>
              <a:buSzPts val="1400"/>
              <a:buFont typeface="Alata"/>
              <a:buChar char="○"/>
              <a:defRPr>
                <a:solidFill>
                  <a:schemeClr val="dk2"/>
                </a:solidFill>
                <a:latin typeface="Alata"/>
                <a:ea typeface="Alata"/>
                <a:cs typeface="Alata"/>
                <a:sym typeface="Alata"/>
              </a:defRPr>
            </a:lvl5pPr>
            <a:lvl6pPr indent="-317500" lvl="5" marL="2743200">
              <a:lnSpc>
                <a:spcPct val="115000"/>
              </a:lnSpc>
              <a:spcBef>
                <a:spcPts val="0"/>
              </a:spcBef>
              <a:spcAft>
                <a:spcPts val="0"/>
              </a:spcAft>
              <a:buClr>
                <a:schemeClr val="dk2"/>
              </a:buClr>
              <a:buSzPts val="1400"/>
              <a:buFont typeface="Alata"/>
              <a:buChar char="■"/>
              <a:defRPr>
                <a:solidFill>
                  <a:schemeClr val="dk2"/>
                </a:solidFill>
                <a:latin typeface="Alata"/>
                <a:ea typeface="Alata"/>
                <a:cs typeface="Alata"/>
                <a:sym typeface="Alata"/>
              </a:defRPr>
            </a:lvl6pPr>
            <a:lvl7pPr indent="-317500" lvl="6" marL="3200400">
              <a:lnSpc>
                <a:spcPct val="115000"/>
              </a:lnSpc>
              <a:spcBef>
                <a:spcPts val="0"/>
              </a:spcBef>
              <a:spcAft>
                <a:spcPts val="0"/>
              </a:spcAft>
              <a:buClr>
                <a:schemeClr val="dk2"/>
              </a:buClr>
              <a:buSzPts val="1400"/>
              <a:buFont typeface="Alata"/>
              <a:buChar char="●"/>
              <a:defRPr>
                <a:solidFill>
                  <a:schemeClr val="dk2"/>
                </a:solidFill>
                <a:latin typeface="Alata"/>
                <a:ea typeface="Alata"/>
                <a:cs typeface="Alata"/>
                <a:sym typeface="Alata"/>
              </a:defRPr>
            </a:lvl7pPr>
            <a:lvl8pPr indent="-317500" lvl="7" marL="3657600">
              <a:lnSpc>
                <a:spcPct val="115000"/>
              </a:lnSpc>
              <a:spcBef>
                <a:spcPts val="0"/>
              </a:spcBef>
              <a:spcAft>
                <a:spcPts val="0"/>
              </a:spcAft>
              <a:buClr>
                <a:schemeClr val="dk2"/>
              </a:buClr>
              <a:buSzPts val="1400"/>
              <a:buFont typeface="Alata"/>
              <a:buChar char="○"/>
              <a:defRPr>
                <a:solidFill>
                  <a:schemeClr val="dk2"/>
                </a:solidFill>
                <a:latin typeface="Alata"/>
                <a:ea typeface="Alata"/>
                <a:cs typeface="Alata"/>
                <a:sym typeface="Alata"/>
              </a:defRPr>
            </a:lvl8pPr>
            <a:lvl9pPr indent="-317500" lvl="8" marL="4114800">
              <a:lnSpc>
                <a:spcPct val="115000"/>
              </a:lnSpc>
              <a:spcBef>
                <a:spcPts val="0"/>
              </a:spcBef>
              <a:spcAft>
                <a:spcPts val="0"/>
              </a:spcAft>
              <a:buClr>
                <a:schemeClr val="dk2"/>
              </a:buClr>
              <a:buSzPts val="1400"/>
              <a:buFont typeface="Alata"/>
              <a:buChar char="■"/>
              <a:defRPr>
                <a:solidFill>
                  <a:schemeClr val="dk2"/>
                </a:solidFill>
                <a:latin typeface="Alata"/>
                <a:ea typeface="Alata"/>
                <a:cs typeface="Alata"/>
                <a:sym typeface="Alat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3" name="Shape 53"/>
        <p:cNvGrpSpPr/>
        <p:nvPr/>
      </p:nvGrpSpPr>
      <p:grpSpPr>
        <a:xfrm>
          <a:off x="0" y="0"/>
          <a:ext cx="0" cy="0"/>
          <a:chOff x="0" y="0"/>
          <a:chExt cx="0" cy="0"/>
        </a:xfrm>
      </p:grpSpPr>
      <p:sp>
        <p:nvSpPr>
          <p:cNvPr id="54" name="Google Shape;54;p11"/>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marR="0" rtl="0" algn="ctr">
              <a:spcBef>
                <a:spcPts val="0"/>
              </a:spcBef>
              <a:spcAft>
                <a:spcPts val="0"/>
              </a:spcAft>
              <a:buClr>
                <a:schemeClr val="dk1"/>
              </a:buClr>
              <a:buSzPts val="2200"/>
              <a:buFont typeface="Calibri"/>
              <a:buNone/>
              <a:defRPr b="0" i="0" sz="2200" u="none" cap="none" strike="noStrike">
                <a:solidFill>
                  <a:schemeClr val="dk1"/>
                </a:solidFill>
                <a:latin typeface="Calibri"/>
                <a:ea typeface="Calibri"/>
                <a:cs typeface="Calibri"/>
                <a:sym typeface="Calibri"/>
              </a:defRPr>
            </a:lvl1pPr>
            <a:lvl2pPr lvl="1">
              <a:spcBef>
                <a:spcPts val="0"/>
              </a:spcBef>
              <a:spcAft>
                <a:spcPts val="0"/>
              </a:spcAft>
              <a:buSzPts val="700"/>
              <a:buNone/>
              <a:defRPr sz="900"/>
            </a:lvl2pPr>
            <a:lvl3pPr lvl="2">
              <a:spcBef>
                <a:spcPts val="0"/>
              </a:spcBef>
              <a:spcAft>
                <a:spcPts val="0"/>
              </a:spcAft>
              <a:buSzPts val="700"/>
              <a:buNone/>
              <a:defRPr sz="900"/>
            </a:lvl3pPr>
            <a:lvl4pPr lvl="3">
              <a:spcBef>
                <a:spcPts val="0"/>
              </a:spcBef>
              <a:spcAft>
                <a:spcPts val="0"/>
              </a:spcAft>
              <a:buSzPts val="700"/>
              <a:buNone/>
              <a:defRPr sz="900"/>
            </a:lvl4pPr>
            <a:lvl5pPr lvl="4">
              <a:spcBef>
                <a:spcPts val="0"/>
              </a:spcBef>
              <a:spcAft>
                <a:spcPts val="0"/>
              </a:spcAft>
              <a:buSzPts val="700"/>
              <a:buNone/>
              <a:defRPr sz="900"/>
            </a:lvl5pPr>
            <a:lvl6pPr lvl="5">
              <a:spcBef>
                <a:spcPts val="0"/>
              </a:spcBef>
              <a:spcAft>
                <a:spcPts val="0"/>
              </a:spcAft>
              <a:buSzPts val="700"/>
              <a:buNone/>
              <a:defRPr sz="900"/>
            </a:lvl6pPr>
            <a:lvl7pPr lvl="6">
              <a:spcBef>
                <a:spcPts val="0"/>
              </a:spcBef>
              <a:spcAft>
                <a:spcPts val="0"/>
              </a:spcAft>
              <a:buSzPts val="700"/>
              <a:buNone/>
              <a:defRPr sz="900"/>
            </a:lvl7pPr>
            <a:lvl8pPr lvl="7">
              <a:spcBef>
                <a:spcPts val="0"/>
              </a:spcBef>
              <a:spcAft>
                <a:spcPts val="0"/>
              </a:spcAft>
              <a:buSzPts val="700"/>
              <a:buNone/>
              <a:defRPr sz="900"/>
            </a:lvl8pPr>
            <a:lvl9pPr lvl="8">
              <a:spcBef>
                <a:spcPts val="0"/>
              </a:spcBef>
              <a:spcAft>
                <a:spcPts val="0"/>
              </a:spcAft>
              <a:buSzPts val="700"/>
              <a:buNone/>
              <a:defRPr sz="900"/>
            </a:lvl9pPr>
          </a:lstStyle>
          <a:p/>
        </p:txBody>
      </p:sp>
      <p:sp>
        <p:nvSpPr>
          <p:cNvPr id="55" name="Google Shape;55;p11"/>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330200" lvl="0" marL="457200" marR="0" rtl="0" algn="l">
              <a:spcBef>
                <a:spcPts val="3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indent="-317500" lvl="1" marL="914400" marR="0" rtl="0" algn="l">
              <a:spcBef>
                <a:spcPts val="3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2pPr>
            <a:lvl3pPr indent="-304800" lvl="2" marL="1371600" marR="0" rtl="0" algn="l">
              <a:spcBef>
                <a:spcPts val="2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3pPr>
            <a:lvl4pPr indent="-292100" lvl="3" marL="18288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4pPr>
            <a:lvl5pPr indent="-292100" lvl="4" marL="22860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5pPr>
            <a:lvl6pPr indent="-292100" lvl="5" marL="27432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6pPr>
            <a:lvl7pPr indent="-292100" lvl="6" marL="32004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7pPr>
            <a:lvl8pPr indent="-292100" lvl="7" marL="36576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8pPr>
            <a:lvl9pPr indent="-292100" lvl="8" marL="41148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9pPr>
          </a:lstStyle>
          <a:p/>
        </p:txBody>
      </p:sp>
      <p:sp>
        <p:nvSpPr>
          <p:cNvPr id="56" name="Google Shape;56;p11"/>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marR="0" rtl="0" algn="l">
              <a:spcBef>
                <a:spcPts val="0"/>
              </a:spcBef>
              <a:spcAft>
                <a:spcPts val="0"/>
              </a:spcAft>
              <a:buSzPts val="700"/>
              <a:buNone/>
              <a:defRPr b="0" i="0" sz="600" u="none" cap="none" strike="noStrike">
                <a:solidFill>
                  <a:srgbClr val="888888"/>
                </a:solidFill>
                <a:latin typeface="Calibri"/>
                <a:ea typeface="Calibri"/>
                <a:cs typeface="Calibri"/>
                <a:sym typeface="Calibri"/>
              </a:defRPr>
            </a:lvl1pPr>
            <a:lvl2pPr lvl="1"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2pPr>
            <a:lvl3pPr lvl="2"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3pPr>
            <a:lvl4pPr lvl="3"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4pPr>
            <a:lvl5pPr lvl="4"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5pPr>
            <a:lvl6pPr lvl="5"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6pPr>
            <a:lvl7pPr lvl="6"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7pPr>
            <a:lvl8pPr lvl="7"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8pPr>
            <a:lvl9pPr lvl="8"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9pPr>
          </a:lstStyle>
          <a:p/>
        </p:txBody>
      </p:sp>
      <p:sp>
        <p:nvSpPr>
          <p:cNvPr id="57" name="Google Shape;57;p11"/>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marR="0" rtl="0" algn="ctr">
              <a:spcBef>
                <a:spcPts val="0"/>
              </a:spcBef>
              <a:spcAft>
                <a:spcPts val="0"/>
              </a:spcAft>
              <a:buSzPts val="700"/>
              <a:buNone/>
              <a:defRPr b="0" i="0" sz="600" u="none" cap="none" strike="noStrike">
                <a:solidFill>
                  <a:srgbClr val="888888"/>
                </a:solidFill>
                <a:latin typeface="Calibri"/>
                <a:ea typeface="Calibri"/>
                <a:cs typeface="Calibri"/>
                <a:sym typeface="Calibri"/>
              </a:defRPr>
            </a:lvl1pPr>
            <a:lvl2pPr lvl="1"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2pPr>
            <a:lvl3pPr lvl="2"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3pPr>
            <a:lvl4pPr lvl="3"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4pPr>
            <a:lvl5pPr lvl="4"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5pPr>
            <a:lvl6pPr lvl="5"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6pPr>
            <a:lvl7pPr lvl="6"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7pPr>
            <a:lvl8pPr lvl="7"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8pPr>
            <a:lvl9pPr lvl="8"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9pPr>
          </a:lstStyle>
          <a:p/>
        </p:txBody>
      </p:sp>
      <p:sp>
        <p:nvSpPr>
          <p:cNvPr id="58" name="Google Shape;58;p11"/>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rtl="0" algn="r">
              <a:spcBef>
                <a:spcPts val="0"/>
              </a:spcBef>
              <a:buNone/>
              <a:defRPr b="0" i="0" sz="600" u="none" cap="none" strike="noStrike">
                <a:solidFill>
                  <a:srgbClr val="888888"/>
                </a:solidFill>
                <a:latin typeface="Calibri"/>
                <a:ea typeface="Calibri"/>
                <a:cs typeface="Calibri"/>
                <a:sym typeface="Calibri"/>
              </a:defRPr>
            </a:lvl1pPr>
            <a:lvl2pPr indent="0" lvl="1" marL="0" marR="0" rtl="0" algn="r">
              <a:spcBef>
                <a:spcPts val="0"/>
              </a:spcBef>
              <a:buNone/>
              <a:defRPr b="0" i="0" sz="600" u="none" cap="none" strike="noStrike">
                <a:solidFill>
                  <a:srgbClr val="888888"/>
                </a:solidFill>
                <a:latin typeface="Calibri"/>
                <a:ea typeface="Calibri"/>
                <a:cs typeface="Calibri"/>
                <a:sym typeface="Calibri"/>
              </a:defRPr>
            </a:lvl2pPr>
            <a:lvl3pPr indent="0" lvl="2" marL="0" marR="0" rtl="0" algn="r">
              <a:spcBef>
                <a:spcPts val="0"/>
              </a:spcBef>
              <a:buNone/>
              <a:defRPr b="0" i="0" sz="600" u="none" cap="none" strike="noStrike">
                <a:solidFill>
                  <a:srgbClr val="888888"/>
                </a:solidFill>
                <a:latin typeface="Calibri"/>
                <a:ea typeface="Calibri"/>
                <a:cs typeface="Calibri"/>
                <a:sym typeface="Calibri"/>
              </a:defRPr>
            </a:lvl3pPr>
            <a:lvl4pPr indent="0" lvl="3" marL="0" marR="0" rtl="0" algn="r">
              <a:spcBef>
                <a:spcPts val="0"/>
              </a:spcBef>
              <a:buNone/>
              <a:defRPr b="0" i="0" sz="600" u="none" cap="none" strike="noStrike">
                <a:solidFill>
                  <a:srgbClr val="888888"/>
                </a:solidFill>
                <a:latin typeface="Calibri"/>
                <a:ea typeface="Calibri"/>
                <a:cs typeface="Calibri"/>
                <a:sym typeface="Calibri"/>
              </a:defRPr>
            </a:lvl4pPr>
            <a:lvl5pPr indent="0" lvl="4" marL="0" marR="0" rtl="0" algn="r">
              <a:spcBef>
                <a:spcPts val="0"/>
              </a:spcBef>
              <a:buNone/>
              <a:defRPr b="0" i="0" sz="600" u="none" cap="none" strike="noStrike">
                <a:solidFill>
                  <a:srgbClr val="888888"/>
                </a:solidFill>
                <a:latin typeface="Calibri"/>
                <a:ea typeface="Calibri"/>
                <a:cs typeface="Calibri"/>
                <a:sym typeface="Calibri"/>
              </a:defRPr>
            </a:lvl5pPr>
            <a:lvl6pPr indent="0" lvl="5" marL="0" marR="0" rtl="0" algn="r">
              <a:spcBef>
                <a:spcPts val="0"/>
              </a:spcBef>
              <a:buNone/>
              <a:defRPr b="0" i="0" sz="600" u="none" cap="none" strike="noStrike">
                <a:solidFill>
                  <a:srgbClr val="888888"/>
                </a:solidFill>
                <a:latin typeface="Calibri"/>
                <a:ea typeface="Calibri"/>
                <a:cs typeface="Calibri"/>
                <a:sym typeface="Calibri"/>
              </a:defRPr>
            </a:lvl6pPr>
            <a:lvl7pPr indent="0" lvl="6" marL="0" marR="0" rtl="0" algn="r">
              <a:spcBef>
                <a:spcPts val="0"/>
              </a:spcBef>
              <a:buNone/>
              <a:defRPr b="0" i="0" sz="600" u="none" cap="none" strike="noStrike">
                <a:solidFill>
                  <a:srgbClr val="888888"/>
                </a:solidFill>
                <a:latin typeface="Calibri"/>
                <a:ea typeface="Calibri"/>
                <a:cs typeface="Calibri"/>
                <a:sym typeface="Calibri"/>
              </a:defRPr>
            </a:lvl7pPr>
            <a:lvl8pPr indent="0" lvl="7" marL="0" marR="0" rtl="0" algn="r">
              <a:spcBef>
                <a:spcPts val="0"/>
              </a:spcBef>
              <a:buNone/>
              <a:defRPr b="0" i="0" sz="600" u="none" cap="none" strike="noStrike">
                <a:solidFill>
                  <a:srgbClr val="888888"/>
                </a:solidFill>
                <a:latin typeface="Calibri"/>
                <a:ea typeface="Calibri"/>
                <a:cs typeface="Calibri"/>
                <a:sym typeface="Calibri"/>
              </a:defRPr>
            </a:lvl8pPr>
            <a:lvl9pPr indent="0" lvl="8" marL="0" marR="0" rtl="0" algn="r">
              <a:spcBef>
                <a:spcPts val="0"/>
              </a:spcBef>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image" Target="../media/image19.jpg"/><Relationship Id="rId4" Type="http://schemas.openxmlformats.org/officeDocument/2006/relationships/image" Target="../media/image13.png"/><Relationship Id="rId10" Type="http://schemas.openxmlformats.org/officeDocument/2006/relationships/image" Target="../media/image17.jpg"/><Relationship Id="rId9" Type="http://schemas.openxmlformats.org/officeDocument/2006/relationships/hyperlink" Target="http://www.youtube.com/watch?v=K_mcquFCPUI" TargetMode="External"/><Relationship Id="rId5" Type="http://schemas.openxmlformats.org/officeDocument/2006/relationships/hyperlink" Target="http://www.youtube.com/watch?v=sm5l9KEYlpk" TargetMode="External"/><Relationship Id="rId6" Type="http://schemas.openxmlformats.org/officeDocument/2006/relationships/image" Target="../media/image15.jpg"/><Relationship Id="rId7" Type="http://schemas.openxmlformats.org/officeDocument/2006/relationships/hyperlink" Target="http://www.youtube.com/watch?v=dEqQm5DTsW4" TargetMode="External"/><Relationship Id="rId8" Type="http://schemas.openxmlformats.org/officeDocument/2006/relationships/image" Target="../media/image2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19.jpg"/><Relationship Id="rId4" Type="http://schemas.openxmlformats.org/officeDocument/2006/relationships/image" Target="../media/image13.png"/><Relationship Id="rId9" Type="http://schemas.openxmlformats.org/officeDocument/2006/relationships/image" Target="../media/image18.jpg"/><Relationship Id="rId5" Type="http://schemas.openxmlformats.org/officeDocument/2006/relationships/hyperlink" Target="http://www.youtube.com/watch?v=kAvvw0qk6o8" TargetMode="External"/><Relationship Id="rId6" Type="http://schemas.openxmlformats.org/officeDocument/2006/relationships/image" Target="../media/image20.jpg"/><Relationship Id="rId7" Type="http://schemas.openxmlformats.org/officeDocument/2006/relationships/hyperlink" Target="http://www.youtube.com/watch?v=maoOI-F9Gks" TargetMode="External"/><Relationship Id="rId8" Type="http://schemas.openxmlformats.org/officeDocument/2006/relationships/hyperlink" Target="http://www.youtube.com/watch?v=eCwgaK7dRz8"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 Id="rId3" Type="http://schemas.openxmlformats.org/officeDocument/2006/relationships/image" Target="../media/image19.jpg"/><Relationship Id="rId4" Type="http://schemas.openxmlformats.org/officeDocument/2006/relationships/image" Target="../media/image13.png"/><Relationship Id="rId9" Type="http://schemas.openxmlformats.org/officeDocument/2006/relationships/hyperlink" Target="http://www.youtube.com/watch?v=qI9QVFFGdds" TargetMode="External"/><Relationship Id="rId5" Type="http://schemas.openxmlformats.org/officeDocument/2006/relationships/hyperlink" Target="http://www.youtube.com/watch?v=iF8N__Q98SU" TargetMode="External"/><Relationship Id="rId6" Type="http://schemas.openxmlformats.org/officeDocument/2006/relationships/image" Target="../media/image25.jpg"/><Relationship Id="rId7" Type="http://schemas.openxmlformats.org/officeDocument/2006/relationships/hyperlink" Target="http://www.youtube.com/watch?v=rYU8-VS8BZ0" TargetMode="External"/><Relationship Id="rId8" Type="http://schemas.openxmlformats.org/officeDocument/2006/relationships/image" Target="../media/image3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 Id="rId3" Type="http://schemas.openxmlformats.org/officeDocument/2006/relationships/image" Target="../media/image19.jpg"/><Relationship Id="rId4" Type="http://schemas.openxmlformats.org/officeDocument/2006/relationships/image" Target="../media/image13.png"/><Relationship Id="rId10" Type="http://schemas.openxmlformats.org/officeDocument/2006/relationships/image" Target="../media/image27.jpg"/><Relationship Id="rId9" Type="http://schemas.openxmlformats.org/officeDocument/2006/relationships/hyperlink" Target="http://www.youtube.com/watch?v=NKRHQxjpRig" TargetMode="External"/><Relationship Id="rId5" Type="http://schemas.openxmlformats.org/officeDocument/2006/relationships/hyperlink" Target="http://www.youtube.com/watch?v=TnYPDV5L0QI" TargetMode="External"/><Relationship Id="rId6" Type="http://schemas.openxmlformats.org/officeDocument/2006/relationships/image" Target="../media/image30.jpg"/><Relationship Id="rId7" Type="http://schemas.openxmlformats.org/officeDocument/2006/relationships/hyperlink" Target="http://www.youtube.com/watch?v=DGjxNHDvcog" TargetMode="External"/><Relationship Id="rId8" Type="http://schemas.openxmlformats.org/officeDocument/2006/relationships/image" Target="../media/image2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 Id="rId3" Type="http://schemas.openxmlformats.org/officeDocument/2006/relationships/image" Target="../media/image19.jpg"/><Relationship Id="rId4" Type="http://schemas.openxmlformats.org/officeDocument/2006/relationships/image" Target="../media/image13.png"/><Relationship Id="rId5" Type="http://schemas.openxmlformats.org/officeDocument/2006/relationships/hyperlink" Target="http://www.youtube.com/watch?v=eJQdSiJMGr0" TargetMode="External"/><Relationship Id="rId6" Type="http://schemas.openxmlformats.org/officeDocument/2006/relationships/image" Target="../media/image34.jpg"/><Relationship Id="rId7" Type="http://schemas.openxmlformats.org/officeDocument/2006/relationships/hyperlink" Target="http://www.youtube.com/watch?v=ZYrTaeCimYs" TargetMode="External"/><Relationship Id="rId8" Type="http://schemas.openxmlformats.org/officeDocument/2006/relationships/hyperlink" Target="http://www.youtube.com/watch?v=oodHHRu4UwA"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 Id="rId3" Type="http://schemas.openxmlformats.org/officeDocument/2006/relationships/image" Target="../media/image11.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 Id="rId3" Type="http://schemas.openxmlformats.org/officeDocument/2006/relationships/image" Target="../media/image40.jp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 Id="rId3" Type="http://schemas.openxmlformats.org/officeDocument/2006/relationships/image" Target="../media/image19.jpg"/><Relationship Id="rId4" Type="http://schemas.openxmlformats.org/officeDocument/2006/relationships/image" Target="../media/image13.png"/><Relationship Id="rId11" Type="http://schemas.openxmlformats.org/officeDocument/2006/relationships/hyperlink" Target="http://www.youtube.com/watch?v=jDs3dEx_4rw" TargetMode="External"/><Relationship Id="rId10" Type="http://schemas.openxmlformats.org/officeDocument/2006/relationships/image" Target="../media/image37.jpg"/><Relationship Id="rId12" Type="http://schemas.openxmlformats.org/officeDocument/2006/relationships/image" Target="../media/image26.jpg"/><Relationship Id="rId9" Type="http://schemas.openxmlformats.org/officeDocument/2006/relationships/hyperlink" Target="http://www.youtube.com/watch?v=KFpB_zs7IK8" TargetMode="External"/><Relationship Id="rId5" Type="http://schemas.openxmlformats.org/officeDocument/2006/relationships/hyperlink" Target="http://www.youtube.com/watch?v=yoJMPgi4eHQ" TargetMode="External"/><Relationship Id="rId6" Type="http://schemas.openxmlformats.org/officeDocument/2006/relationships/image" Target="../media/image39.jpg"/><Relationship Id="rId7" Type="http://schemas.openxmlformats.org/officeDocument/2006/relationships/hyperlink" Target="http://www.youtube.com/watch?v=TT9ZgZ9qf7A" TargetMode="External"/><Relationship Id="rId8" Type="http://schemas.openxmlformats.org/officeDocument/2006/relationships/image" Target="../media/image3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8.xml"/><Relationship Id="rId3" Type="http://schemas.openxmlformats.org/officeDocument/2006/relationships/image" Target="../media/image19.jpg"/><Relationship Id="rId4" Type="http://schemas.openxmlformats.org/officeDocument/2006/relationships/image" Target="../media/image13.png"/><Relationship Id="rId10" Type="http://schemas.openxmlformats.org/officeDocument/2006/relationships/image" Target="../media/image31.jpg"/><Relationship Id="rId9" Type="http://schemas.openxmlformats.org/officeDocument/2006/relationships/hyperlink" Target="http://www.youtube.com/watch?v=RvamRJvAB2U" TargetMode="External"/><Relationship Id="rId5" Type="http://schemas.openxmlformats.org/officeDocument/2006/relationships/hyperlink" Target="http://www.youtube.com/watch?v=pfuZWP4YDW4" TargetMode="External"/><Relationship Id="rId6" Type="http://schemas.openxmlformats.org/officeDocument/2006/relationships/image" Target="../media/image29.jpg"/><Relationship Id="rId7" Type="http://schemas.openxmlformats.org/officeDocument/2006/relationships/hyperlink" Target="http://www.youtube.com/watch?v=8buh5A70loA" TargetMode="External"/><Relationship Id="rId8" Type="http://schemas.openxmlformats.org/officeDocument/2006/relationships/image" Target="../media/image2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9.xml"/><Relationship Id="rId3" Type="http://schemas.openxmlformats.org/officeDocument/2006/relationships/image" Target="../media/image19.jpg"/><Relationship Id="rId4" Type="http://schemas.openxmlformats.org/officeDocument/2006/relationships/image" Target="../media/image13.png"/><Relationship Id="rId10" Type="http://schemas.openxmlformats.org/officeDocument/2006/relationships/image" Target="../media/image38.jpg"/><Relationship Id="rId9" Type="http://schemas.openxmlformats.org/officeDocument/2006/relationships/hyperlink" Target="http://www.youtube.com/watch?v=69T63eUjgRw" TargetMode="External"/><Relationship Id="rId5" Type="http://schemas.openxmlformats.org/officeDocument/2006/relationships/hyperlink" Target="http://www.youtube.com/watch?v=Vw8_2c4kuHk" TargetMode="External"/><Relationship Id="rId6" Type="http://schemas.openxmlformats.org/officeDocument/2006/relationships/image" Target="../media/image28.jpg"/><Relationship Id="rId7" Type="http://schemas.openxmlformats.org/officeDocument/2006/relationships/hyperlink" Target="http://www.youtube.com/watch?v=7kVyOD7nSOI" TargetMode="External"/><Relationship Id="rId8" Type="http://schemas.openxmlformats.org/officeDocument/2006/relationships/image" Target="../media/image4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 Id="rId3" Type="http://schemas.openxmlformats.org/officeDocument/2006/relationships/image" Target="../media/image4.jpg"/><Relationship Id="rId4" Type="http://schemas.openxmlformats.org/officeDocument/2006/relationships/image" Target="../media/image5.png"/><Relationship Id="rId5" Type="http://schemas.openxmlformats.org/officeDocument/2006/relationships/hyperlink" Target="http://www.youtube.com/watch?v=0aj7eELpwMI" TargetMode="External"/><Relationship Id="rId6"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0.xml"/><Relationship Id="rId3" Type="http://schemas.openxmlformats.org/officeDocument/2006/relationships/image" Target="../media/image4.jp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1.xml"/><Relationship Id="rId3"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image" Target="../media/image4.jp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4.jp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image" Target="../media/image40.jp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BB4FF"/>
            </a:gs>
            <a:gs pos="100000">
              <a:srgbClr val="4CA3E4"/>
            </a:gs>
          </a:gsLst>
          <a:lin ang="2700000" scaled="0"/>
        </a:gradFill>
      </p:bgPr>
    </p:bg>
    <p:spTree>
      <p:nvGrpSpPr>
        <p:cNvPr id="131" name="Shape 131"/>
        <p:cNvGrpSpPr/>
        <p:nvPr/>
      </p:nvGrpSpPr>
      <p:grpSpPr>
        <a:xfrm>
          <a:off x="0" y="0"/>
          <a:ext cx="0" cy="0"/>
          <a:chOff x="0" y="0"/>
          <a:chExt cx="0" cy="0"/>
        </a:xfrm>
      </p:grpSpPr>
      <p:pic>
        <p:nvPicPr>
          <p:cNvPr id="132" name="Google Shape;132;p23"/>
          <p:cNvPicPr preferRelativeResize="0"/>
          <p:nvPr/>
        </p:nvPicPr>
        <p:blipFill>
          <a:blip r:embed="rId3">
            <a:alphaModFix/>
          </a:blip>
          <a:stretch>
            <a:fillRect/>
          </a:stretch>
        </p:blipFill>
        <p:spPr>
          <a:xfrm>
            <a:off x="3965" y="0"/>
            <a:ext cx="9136072" cy="5143501"/>
          </a:xfrm>
          <a:prstGeom prst="rect">
            <a:avLst/>
          </a:prstGeom>
          <a:noFill/>
          <a:ln>
            <a:noFill/>
          </a:ln>
        </p:spPr>
      </p:pic>
      <p:pic>
        <p:nvPicPr>
          <p:cNvPr id="133" name="Google Shape;133;p23"/>
          <p:cNvPicPr preferRelativeResize="0"/>
          <p:nvPr/>
        </p:nvPicPr>
        <p:blipFill>
          <a:blip r:embed="rId4">
            <a:alphaModFix/>
          </a:blip>
          <a:stretch>
            <a:fillRect/>
          </a:stretch>
        </p:blipFill>
        <p:spPr>
          <a:xfrm>
            <a:off x="2203676" y="823250"/>
            <a:ext cx="4736649" cy="3707243"/>
          </a:xfrm>
          <a:prstGeom prst="rect">
            <a:avLst/>
          </a:prstGeom>
          <a:noFill/>
          <a:ln>
            <a:noFill/>
          </a:ln>
        </p:spPr>
      </p:pic>
      <p:sp>
        <p:nvSpPr>
          <p:cNvPr id="134" name="Google Shape;134;p23"/>
          <p:cNvSpPr txBox="1"/>
          <p:nvPr/>
        </p:nvSpPr>
        <p:spPr>
          <a:xfrm>
            <a:off x="2614939" y="1876481"/>
            <a:ext cx="3914100" cy="2308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lang="en" sz="3000">
                <a:solidFill>
                  <a:srgbClr val="AEF9EF"/>
                </a:solidFill>
                <a:latin typeface="Lilita One"/>
                <a:ea typeface="Lilita One"/>
                <a:cs typeface="Lilita One"/>
                <a:sym typeface="Lilita One"/>
              </a:rPr>
              <a:t>LEITMOTIFS: VIDEO GAMES, MOVIES, AND MORE!</a:t>
            </a:r>
            <a:endParaRPr sz="3000">
              <a:solidFill>
                <a:srgbClr val="AEF9EF"/>
              </a:solidFill>
              <a:latin typeface="Lilita One"/>
              <a:ea typeface="Lilita One"/>
              <a:cs typeface="Lilita One"/>
              <a:sym typeface="Lilita One"/>
            </a:endParaRPr>
          </a:p>
          <a:p>
            <a:pPr indent="0" lvl="0" marL="0" marR="0" rtl="0" algn="ctr">
              <a:lnSpc>
                <a:spcPct val="100000"/>
              </a:lnSpc>
              <a:spcBef>
                <a:spcPts val="0"/>
              </a:spcBef>
              <a:spcAft>
                <a:spcPts val="0"/>
              </a:spcAft>
              <a:buNone/>
            </a:pPr>
            <a:r>
              <a:rPr lang="en" sz="3000">
                <a:solidFill>
                  <a:srgbClr val="AEF9EF"/>
                </a:solidFill>
                <a:latin typeface="Lilita One"/>
                <a:ea typeface="Lilita One"/>
                <a:cs typeface="Lilita One"/>
                <a:sym typeface="Lilita One"/>
              </a:rPr>
              <a:t>Presented by Jillian Farley</a:t>
            </a:r>
            <a:endParaRPr sz="3000">
              <a:solidFill>
                <a:srgbClr val="AEF9EF"/>
              </a:solidFill>
              <a:latin typeface="Lilita One"/>
              <a:ea typeface="Lilita One"/>
              <a:cs typeface="Lilita One"/>
              <a:sym typeface="Lilita One"/>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BB4FF"/>
            </a:gs>
            <a:gs pos="100000">
              <a:srgbClr val="4CA3E4"/>
            </a:gs>
          </a:gsLst>
          <a:lin ang="2700006" scaled="0"/>
        </a:gradFill>
      </p:bgPr>
    </p:bg>
    <p:spTree>
      <p:nvGrpSpPr>
        <p:cNvPr id="208" name="Shape 208"/>
        <p:cNvGrpSpPr/>
        <p:nvPr/>
      </p:nvGrpSpPr>
      <p:grpSpPr>
        <a:xfrm>
          <a:off x="0" y="0"/>
          <a:ext cx="0" cy="0"/>
          <a:chOff x="0" y="0"/>
          <a:chExt cx="0" cy="0"/>
        </a:xfrm>
      </p:grpSpPr>
      <p:sp>
        <p:nvSpPr>
          <p:cNvPr id="209" name="Google Shape;209;p32"/>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0"/>
            </a:stretch>
          </a:blipFill>
          <a:ln>
            <a:noFill/>
          </a:ln>
        </p:spPr>
      </p:sp>
      <p:pic>
        <p:nvPicPr>
          <p:cNvPr id="210" name="Google Shape;210;p32"/>
          <p:cNvPicPr preferRelativeResize="0"/>
          <p:nvPr/>
        </p:nvPicPr>
        <p:blipFill>
          <a:blip r:embed="rId4">
            <a:alphaModFix/>
          </a:blip>
          <a:stretch>
            <a:fillRect/>
          </a:stretch>
        </p:blipFill>
        <p:spPr>
          <a:xfrm>
            <a:off x="0" y="0"/>
            <a:ext cx="9144000" cy="5143500"/>
          </a:xfrm>
          <a:prstGeom prst="rect">
            <a:avLst/>
          </a:prstGeom>
          <a:noFill/>
          <a:ln>
            <a:noFill/>
          </a:ln>
        </p:spPr>
      </p:pic>
      <p:sp>
        <p:nvSpPr>
          <p:cNvPr id="211" name="Google Shape;211;p32"/>
          <p:cNvSpPr txBox="1"/>
          <p:nvPr/>
        </p:nvSpPr>
        <p:spPr>
          <a:xfrm>
            <a:off x="1160477" y="1065084"/>
            <a:ext cx="1566000" cy="665100"/>
          </a:xfrm>
          <a:prstGeom prst="rect">
            <a:avLst/>
          </a:prstGeom>
          <a:noFill/>
          <a:ln>
            <a:noFill/>
          </a:ln>
        </p:spPr>
        <p:txBody>
          <a:bodyPr anchorCtr="0" anchor="t" bIns="0" lIns="0" spcFirstLastPara="1" rIns="0" wrap="square" tIns="0">
            <a:spAutoFit/>
          </a:bodyPr>
          <a:lstStyle/>
          <a:p>
            <a:pPr indent="0" lvl="0" marL="0" marR="0" rtl="0" algn="ctr">
              <a:lnSpc>
                <a:spcPct val="80000"/>
              </a:lnSpc>
              <a:spcBef>
                <a:spcPts val="0"/>
              </a:spcBef>
              <a:spcAft>
                <a:spcPts val="0"/>
              </a:spcAft>
              <a:buNone/>
            </a:pPr>
            <a:r>
              <a:rPr lang="en" sz="2700">
                <a:solidFill>
                  <a:srgbClr val="C5F7FF"/>
                </a:solidFill>
                <a:latin typeface="Satisfy"/>
                <a:ea typeface="Satisfy"/>
                <a:cs typeface="Satisfy"/>
                <a:sym typeface="Satisfy"/>
              </a:rPr>
              <a:t>“Hikari, the Warrior”</a:t>
            </a:r>
            <a:endParaRPr sz="700">
              <a:latin typeface="Satisfy"/>
              <a:ea typeface="Satisfy"/>
              <a:cs typeface="Satisfy"/>
              <a:sym typeface="Satisfy"/>
            </a:endParaRPr>
          </a:p>
        </p:txBody>
      </p:sp>
      <p:sp>
        <p:nvSpPr>
          <p:cNvPr id="212" name="Google Shape;212;p32"/>
          <p:cNvSpPr txBox="1"/>
          <p:nvPr/>
        </p:nvSpPr>
        <p:spPr>
          <a:xfrm>
            <a:off x="3859399" y="1065084"/>
            <a:ext cx="1566000" cy="665100"/>
          </a:xfrm>
          <a:prstGeom prst="rect">
            <a:avLst/>
          </a:prstGeom>
          <a:noFill/>
          <a:ln>
            <a:noFill/>
          </a:ln>
        </p:spPr>
        <p:txBody>
          <a:bodyPr anchorCtr="0" anchor="t" bIns="0" lIns="0" spcFirstLastPara="1" rIns="0" wrap="square" tIns="0">
            <a:spAutoFit/>
          </a:bodyPr>
          <a:lstStyle/>
          <a:p>
            <a:pPr indent="0" lvl="0" marL="0" marR="0" rtl="0" algn="ctr">
              <a:lnSpc>
                <a:spcPct val="80000"/>
              </a:lnSpc>
              <a:spcBef>
                <a:spcPts val="0"/>
              </a:spcBef>
              <a:spcAft>
                <a:spcPts val="0"/>
              </a:spcAft>
              <a:buNone/>
            </a:pPr>
            <a:r>
              <a:rPr lang="en" sz="2700">
                <a:solidFill>
                  <a:srgbClr val="C5F7FF"/>
                </a:solidFill>
                <a:latin typeface="Satisfy"/>
                <a:ea typeface="Satisfy"/>
                <a:cs typeface="Satisfy"/>
                <a:sym typeface="Satisfy"/>
              </a:rPr>
              <a:t>“In Pursuit of Kingship”</a:t>
            </a:r>
            <a:endParaRPr sz="700">
              <a:latin typeface="Satisfy"/>
              <a:ea typeface="Satisfy"/>
              <a:cs typeface="Satisfy"/>
              <a:sym typeface="Satisfy"/>
            </a:endParaRPr>
          </a:p>
        </p:txBody>
      </p:sp>
      <p:sp>
        <p:nvSpPr>
          <p:cNvPr id="213" name="Google Shape;213;p32"/>
          <p:cNvSpPr txBox="1"/>
          <p:nvPr/>
        </p:nvSpPr>
        <p:spPr>
          <a:xfrm>
            <a:off x="6558327" y="999709"/>
            <a:ext cx="1566000" cy="886500"/>
          </a:xfrm>
          <a:prstGeom prst="rect">
            <a:avLst/>
          </a:prstGeom>
          <a:noFill/>
          <a:ln>
            <a:noFill/>
          </a:ln>
        </p:spPr>
        <p:txBody>
          <a:bodyPr anchorCtr="0" anchor="t" bIns="0" lIns="0" spcFirstLastPara="1" rIns="0" wrap="square" tIns="0">
            <a:spAutoFit/>
          </a:bodyPr>
          <a:lstStyle/>
          <a:p>
            <a:pPr indent="0" lvl="0" marL="0" marR="0" rtl="0" algn="ctr">
              <a:lnSpc>
                <a:spcPct val="80000"/>
              </a:lnSpc>
              <a:spcBef>
                <a:spcPts val="0"/>
              </a:spcBef>
              <a:spcAft>
                <a:spcPts val="0"/>
              </a:spcAft>
              <a:buNone/>
            </a:pPr>
            <a:r>
              <a:rPr lang="en" sz="2400">
                <a:solidFill>
                  <a:srgbClr val="C5F7FF"/>
                </a:solidFill>
                <a:latin typeface="Satisfy"/>
                <a:ea typeface="Satisfy"/>
                <a:cs typeface="Satisfy"/>
                <a:sym typeface="Satisfy"/>
              </a:rPr>
              <a:t>“The Journey for Kingship Ends”</a:t>
            </a:r>
            <a:endParaRPr sz="2400">
              <a:latin typeface="Satisfy"/>
              <a:ea typeface="Satisfy"/>
              <a:cs typeface="Satisfy"/>
              <a:sym typeface="Satisfy"/>
            </a:endParaRPr>
          </a:p>
        </p:txBody>
      </p:sp>
      <p:sp>
        <p:nvSpPr>
          <p:cNvPr id="214" name="Google Shape;214;p32"/>
          <p:cNvSpPr txBox="1"/>
          <p:nvPr/>
        </p:nvSpPr>
        <p:spPr>
          <a:xfrm>
            <a:off x="1276322" y="3052107"/>
            <a:ext cx="1334400" cy="184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lang="en" sz="1200">
                <a:solidFill>
                  <a:srgbClr val="FFFFFF"/>
                </a:solidFill>
                <a:latin typeface="Alata"/>
                <a:ea typeface="Alata"/>
                <a:cs typeface="Alata"/>
                <a:sym typeface="Alata"/>
              </a:rPr>
              <a:t>Character theme</a:t>
            </a:r>
            <a:endParaRPr sz="700"/>
          </a:p>
        </p:txBody>
      </p:sp>
      <p:sp>
        <p:nvSpPr>
          <p:cNvPr id="215" name="Google Shape;215;p32"/>
          <p:cNvSpPr txBox="1"/>
          <p:nvPr/>
        </p:nvSpPr>
        <p:spPr>
          <a:xfrm>
            <a:off x="3975244" y="3052107"/>
            <a:ext cx="1334400" cy="184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lang="en" sz="1200">
                <a:solidFill>
                  <a:srgbClr val="FFFFFF"/>
                </a:solidFill>
                <a:latin typeface="Alata"/>
                <a:ea typeface="Alata"/>
                <a:cs typeface="Alata"/>
                <a:sym typeface="Alata"/>
              </a:rPr>
              <a:t>Prelude to battle</a:t>
            </a:r>
            <a:endParaRPr sz="700"/>
          </a:p>
        </p:txBody>
      </p:sp>
      <p:sp>
        <p:nvSpPr>
          <p:cNvPr id="216" name="Google Shape;216;p32"/>
          <p:cNvSpPr txBox="1"/>
          <p:nvPr/>
        </p:nvSpPr>
        <p:spPr>
          <a:xfrm>
            <a:off x="6636722" y="3052107"/>
            <a:ext cx="1334400" cy="184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lang="en" sz="1200">
                <a:solidFill>
                  <a:srgbClr val="FFFFFF"/>
                </a:solidFill>
                <a:latin typeface="Alata"/>
                <a:ea typeface="Alata"/>
                <a:cs typeface="Alata"/>
                <a:sym typeface="Alata"/>
              </a:rPr>
              <a:t>Final battle theme</a:t>
            </a:r>
            <a:endParaRPr sz="700"/>
          </a:p>
        </p:txBody>
      </p:sp>
      <p:cxnSp>
        <p:nvCxnSpPr>
          <p:cNvPr id="217" name="Google Shape;217;p32"/>
          <p:cNvCxnSpPr/>
          <p:nvPr/>
        </p:nvCxnSpPr>
        <p:spPr>
          <a:xfrm>
            <a:off x="1090651" y="1886208"/>
            <a:ext cx="1698600" cy="0"/>
          </a:xfrm>
          <a:prstGeom prst="straightConnector1">
            <a:avLst/>
          </a:prstGeom>
          <a:noFill/>
          <a:ln cap="flat" cmpd="sng" w="38100">
            <a:solidFill>
              <a:srgbClr val="000000"/>
            </a:solidFill>
            <a:prstDash val="solid"/>
            <a:round/>
            <a:headEnd len="sm" w="sm" type="none"/>
            <a:tailEnd len="sm" w="sm" type="none"/>
          </a:ln>
        </p:spPr>
      </p:cxnSp>
      <p:cxnSp>
        <p:nvCxnSpPr>
          <p:cNvPr id="218" name="Google Shape;218;p32"/>
          <p:cNvCxnSpPr/>
          <p:nvPr/>
        </p:nvCxnSpPr>
        <p:spPr>
          <a:xfrm>
            <a:off x="3779921" y="1886208"/>
            <a:ext cx="1698600" cy="0"/>
          </a:xfrm>
          <a:prstGeom prst="straightConnector1">
            <a:avLst/>
          </a:prstGeom>
          <a:noFill/>
          <a:ln cap="flat" cmpd="sng" w="38100">
            <a:solidFill>
              <a:srgbClr val="000000"/>
            </a:solidFill>
            <a:prstDash val="solid"/>
            <a:round/>
            <a:headEnd len="sm" w="sm" type="none"/>
            <a:tailEnd len="sm" w="sm" type="none"/>
          </a:ln>
        </p:spPr>
      </p:cxnSp>
      <p:cxnSp>
        <p:nvCxnSpPr>
          <p:cNvPr id="219" name="Google Shape;219;p32"/>
          <p:cNvCxnSpPr/>
          <p:nvPr/>
        </p:nvCxnSpPr>
        <p:spPr>
          <a:xfrm>
            <a:off x="6465585" y="1886208"/>
            <a:ext cx="1698600" cy="0"/>
          </a:xfrm>
          <a:prstGeom prst="straightConnector1">
            <a:avLst/>
          </a:prstGeom>
          <a:noFill/>
          <a:ln cap="flat" cmpd="sng" w="38100">
            <a:solidFill>
              <a:srgbClr val="000000"/>
            </a:solidFill>
            <a:prstDash val="solid"/>
            <a:round/>
            <a:headEnd len="sm" w="sm" type="none"/>
            <a:tailEnd len="sm" w="sm" type="none"/>
          </a:ln>
        </p:spPr>
      </p:cxnSp>
      <p:cxnSp>
        <p:nvCxnSpPr>
          <p:cNvPr id="220" name="Google Shape;220;p32"/>
          <p:cNvCxnSpPr/>
          <p:nvPr/>
        </p:nvCxnSpPr>
        <p:spPr>
          <a:xfrm>
            <a:off x="1090651" y="2996514"/>
            <a:ext cx="1698600" cy="0"/>
          </a:xfrm>
          <a:prstGeom prst="straightConnector1">
            <a:avLst/>
          </a:prstGeom>
          <a:noFill/>
          <a:ln cap="flat" cmpd="sng" w="38100">
            <a:solidFill>
              <a:srgbClr val="000000"/>
            </a:solidFill>
            <a:prstDash val="solid"/>
            <a:round/>
            <a:headEnd len="sm" w="sm" type="none"/>
            <a:tailEnd len="sm" w="sm" type="none"/>
          </a:ln>
        </p:spPr>
      </p:cxnSp>
      <p:cxnSp>
        <p:nvCxnSpPr>
          <p:cNvPr id="221" name="Google Shape;221;p32"/>
          <p:cNvCxnSpPr/>
          <p:nvPr/>
        </p:nvCxnSpPr>
        <p:spPr>
          <a:xfrm>
            <a:off x="3779921" y="2996514"/>
            <a:ext cx="1698600" cy="0"/>
          </a:xfrm>
          <a:prstGeom prst="straightConnector1">
            <a:avLst/>
          </a:prstGeom>
          <a:noFill/>
          <a:ln cap="flat" cmpd="sng" w="38100">
            <a:solidFill>
              <a:srgbClr val="000000"/>
            </a:solidFill>
            <a:prstDash val="solid"/>
            <a:round/>
            <a:headEnd len="sm" w="sm" type="none"/>
            <a:tailEnd len="sm" w="sm" type="none"/>
          </a:ln>
        </p:spPr>
      </p:cxnSp>
      <p:cxnSp>
        <p:nvCxnSpPr>
          <p:cNvPr id="222" name="Google Shape;222;p32"/>
          <p:cNvCxnSpPr/>
          <p:nvPr/>
        </p:nvCxnSpPr>
        <p:spPr>
          <a:xfrm>
            <a:off x="6465585" y="2996514"/>
            <a:ext cx="1698600" cy="0"/>
          </a:xfrm>
          <a:prstGeom prst="straightConnector1">
            <a:avLst/>
          </a:prstGeom>
          <a:noFill/>
          <a:ln cap="flat" cmpd="sng" w="38100">
            <a:solidFill>
              <a:srgbClr val="000000"/>
            </a:solidFill>
            <a:prstDash val="solid"/>
            <a:round/>
            <a:headEnd len="sm" w="sm" type="none"/>
            <a:tailEnd len="sm" w="sm" type="none"/>
          </a:ln>
        </p:spPr>
      </p:cxnSp>
      <p:sp>
        <p:nvSpPr>
          <p:cNvPr id="223" name="Google Shape;223;p32"/>
          <p:cNvSpPr txBox="1"/>
          <p:nvPr/>
        </p:nvSpPr>
        <p:spPr>
          <a:xfrm>
            <a:off x="-777800" y="4748975"/>
            <a:ext cx="10407300" cy="295500"/>
          </a:xfrm>
          <a:prstGeom prst="rect">
            <a:avLst/>
          </a:prstGeom>
          <a:noFill/>
          <a:ln>
            <a:noFill/>
          </a:ln>
        </p:spPr>
        <p:txBody>
          <a:bodyPr anchorCtr="0" anchor="t" bIns="0" lIns="0" spcFirstLastPara="1" rIns="0" wrap="square" tIns="0">
            <a:spAutoFit/>
          </a:bodyPr>
          <a:lstStyle/>
          <a:p>
            <a:pPr indent="0" lvl="0" marL="0" marR="0" rtl="0" algn="ctr">
              <a:lnSpc>
                <a:spcPct val="80000"/>
              </a:lnSpc>
              <a:spcBef>
                <a:spcPts val="0"/>
              </a:spcBef>
              <a:spcAft>
                <a:spcPts val="0"/>
              </a:spcAft>
              <a:buNone/>
            </a:pPr>
            <a:r>
              <a:rPr b="1" lang="en" sz="2400">
                <a:solidFill>
                  <a:srgbClr val="C5F7FF"/>
                </a:solidFill>
                <a:latin typeface="Satisfy"/>
                <a:ea typeface="Satisfy"/>
                <a:cs typeface="Satisfy"/>
                <a:sym typeface="Satisfy"/>
              </a:rPr>
              <a:t>Leitmotifs representing people- “Hikari, the Warrior” (Octopath Traveler 2)</a:t>
            </a:r>
            <a:endParaRPr b="1" sz="2400">
              <a:latin typeface="Satisfy"/>
              <a:ea typeface="Satisfy"/>
              <a:cs typeface="Satisfy"/>
              <a:sym typeface="Satisfy"/>
            </a:endParaRPr>
          </a:p>
        </p:txBody>
      </p:sp>
      <p:pic>
        <p:nvPicPr>
          <p:cNvPr descr="I am not affiliated with the games or its composer in any way and I highly encourage you to buy yourself!&#10;&#10;Video footage taken from : https://www.youtube.com/playlist?list=PLK1oy3tD90gdUdAP0shpWSqSUrj9jBsnI" id="224" name="Google Shape;224;p32" title="Octopath Traveler 2 - In Pursuit of Kingship">
            <a:hlinkClick r:id="rId5"/>
          </p:cNvPr>
          <p:cNvPicPr preferRelativeResize="0"/>
          <p:nvPr/>
        </p:nvPicPr>
        <p:blipFill>
          <a:blip r:embed="rId6">
            <a:alphaModFix/>
          </a:blip>
          <a:stretch>
            <a:fillRect/>
          </a:stretch>
        </p:blipFill>
        <p:spPr>
          <a:xfrm>
            <a:off x="3695375" y="1976049"/>
            <a:ext cx="1753250" cy="986201"/>
          </a:xfrm>
          <a:prstGeom prst="rect">
            <a:avLst/>
          </a:prstGeom>
          <a:noFill/>
          <a:ln>
            <a:noFill/>
          </a:ln>
        </p:spPr>
      </p:pic>
      <p:pic>
        <p:nvPicPr>
          <p:cNvPr descr="I am not affiliated with the games or its composer in any way and I highly encourage you to buy yourself!&#10;&#10;Video footage taken from : https://www.youtube.com/playlist?list=PLK1oy3tD90gdUdAP0shpWSqSUrj9jBsnI" id="225" name="Google Shape;225;p32" title="Octopath Traveler 2 - The Journey for Kingship Ends">
            <a:hlinkClick r:id="rId7"/>
          </p:cNvPr>
          <p:cNvPicPr preferRelativeResize="0"/>
          <p:nvPr/>
        </p:nvPicPr>
        <p:blipFill>
          <a:blip r:embed="rId8">
            <a:alphaModFix/>
          </a:blip>
          <a:stretch>
            <a:fillRect/>
          </a:stretch>
        </p:blipFill>
        <p:spPr>
          <a:xfrm>
            <a:off x="6464700" y="1976059"/>
            <a:ext cx="1753250" cy="986203"/>
          </a:xfrm>
          <a:prstGeom prst="rect">
            <a:avLst/>
          </a:prstGeom>
          <a:noFill/>
          <a:ln>
            <a:noFill/>
          </a:ln>
        </p:spPr>
      </p:pic>
      <p:pic>
        <p:nvPicPr>
          <p:cNvPr descr="I am not affiliated with the games or its composer in any way and I highly encourage you to buy yourself!&#10;&#10;footage taken from : https://www.youtube.com/watch?v=f5-T1efolEA" id="226" name="Google Shape;226;p32" title="Octopath Traveler 2 - Hikari, the Warrior (Spoilers!)">
            <a:hlinkClick r:id="rId9"/>
          </p:cNvPr>
          <p:cNvPicPr preferRelativeResize="0"/>
          <p:nvPr/>
        </p:nvPicPr>
        <p:blipFill>
          <a:blip r:embed="rId10">
            <a:alphaModFix/>
          </a:blip>
          <a:stretch>
            <a:fillRect/>
          </a:stretch>
        </p:blipFill>
        <p:spPr>
          <a:xfrm>
            <a:off x="1036850" y="1972042"/>
            <a:ext cx="1753250" cy="98618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1000"/>
                                        <p:tgtEl>
                                          <p:spTgt spid="2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1000"/>
                                        <p:tgtEl>
                                          <p:spTgt spid="2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1000"/>
                                        <p:tgtEl>
                                          <p:spTgt spid="2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BB4FF"/>
            </a:gs>
            <a:gs pos="100000">
              <a:srgbClr val="4CA3E4"/>
            </a:gs>
          </a:gsLst>
          <a:lin ang="2700006" scaled="0"/>
        </a:gradFill>
      </p:bgPr>
    </p:bg>
    <p:spTree>
      <p:nvGrpSpPr>
        <p:cNvPr id="230" name="Shape 230"/>
        <p:cNvGrpSpPr/>
        <p:nvPr/>
      </p:nvGrpSpPr>
      <p:grpSpPr>
        <a:xfrm>
          <a:off x="0" y="0"/>
          <a:ext cx="0" cy="0"/>
          <a:chOff x="0" y="0"/>
          <a:chExt cx="0" cy="0"/>
        </a:xfrm>
      </p:grpSpPr>
      <p:sp>
        <p:nvSpPr>
          <p:cNvPr id="231" name="Google Shape;231;p33"/>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0"/>
            </a:stretch>
          </a:blipFill>
          <a:ln>
            <a:noFill/>
          </a:ln>
        </p:spPr>
      </p:sp>
      <p:pic>
        <p:nvPicPr>
          <p:cNvPr id="232" name="Google Shape;232;p33"/>
          <p:cNvPicPr preferRelativeResize="0"/>
          <p:nvPr/>
        </p:nvPicPr>
        <p:blipFill>
          <a:blip r:embed="rId4">
            <a:alphaModFix/>
          </a:blip>
          <a:stretch>
            <a:fillRect/>
          </a:stretch>
        </p:blipFill>
        <p:spPr>
          <a:xfrm>
            <a:off x="0" y="0"/>
            <a:ext cx="9144000" cy="5143500"/>
          </a:xfrm>
          <a:prstGeom prst="rect">
            <a:avLst/>
          </a:prstGeom>
          <a:noFill/>
          <a:ln>
            <a:noFill/>
          </a:ln>
        </p:spPr>
      </p:pic>
      <p:sp>
        <p:nvSpPr>
          <p:cNvPr id="233" name="Google Shape;233;p33"/>
          <p:cNvSpPr txBox="1"/>
          <p:nvPr/>
        </p:nvSpPr>
        <p:spPr>
          <a:xfrm>
            <a:off x="1197927" y="1231434"/>
            <a:ext cx="1566000" cy="332400"/>
          </a:xfrm>
          <a:prstGeom prst="rect">
            <a:avLst/>
          </a:prstGeom>
          <a:noFill/>
          <a:ln>
            <a:noFill/>
          </a:ln>
        </p:spPr>
        <p:txBody>
          <a:bodyPr anchorCtr="0" anchor="t" bIns="0" lIns="0" spcFirstLastPara="1" rIns="0" wrap="square" tIns="0">
            <a:spAutoFit/>
          </a:bodyPr>
          <a:lstStyle/>
          <a:p>
            <a:pPr indent="0" lvl="0" marL="0" marR="0" rtl="0" algn="ctr">
              <a:lnSpc>
                <a:spcPct val="80000"/>
              </a:lnSpc>
              <a:spcBef>
                <a:spcPts val="0"/>
              </a:spcBef>
              <a:spcAft>
                <a:spcPts val="0"/>
              </a:spcAft>
              <a:buNone/>
            </a:pPr>
            <a:r>
              <a:rPr lang="en" sz="2700">
                <a:solidFill>
                  <a:srgbClr val="C5F7FF"/>
                </a:solidFill>
                <a:latin typeface="Satisfy"/>
                <a:ea typeface="Satisfy"/>
                <a:cs typeface="Satisfy"/>
                <a:sym typeface="Satisfy"/>
              </a:rPr>
              <a:t>“Hamel”</a:t>
            </a:r>
            <a:endParaRPr sz="700">
              <a:latin typeface="Satisfy"/>
              <a:ea typeface="Satisfy"/>
              <a:cs typeface="Satisfy"/>
              <a:sym typeface="Satisfy"/>
            </a:endParaRPr>
          </a:p>
        </p:txBody>
      </p:sp>
      <p:sp>
        <p:nvSpPr>
          <p:cNvPr id="234" name="Google Shape;234;p33"/>
          <p:cNvSpPr txBox="1"/>
          <p:nvPr/>
        </p:nvSpPr>
        <p:spPr>
          <a:xfrm>
            <a:off x="6531874" y="1231422"/>
            <a:ext cx="1566000" cy="332400"/>
          </a:xfrm>
          <a:prstGeom prst="rect">
            <a:avLst/>
          </a:prstGeom>
          <a:noFill/>
          <a:ln>
            <a:noFill/>
          </a:ln>
        </p:spPr>
        <p:txBody>
          <a:bodyPr anchorCtr="0" anchor="t" bIns="0" lIns="0" spcFirstLastPara="1" rIns="0" wrap="square" tIns="0">
            <a:spAutoFit/>
          </a:bodyPr>
          <a:lstStyle/>
          <a:p>
            <a:pPr indent="0" lvl="0" marL="0" marR="0" rtl="0" algn="ctr">
              <a:lnSpc>
                <a:spcPct val="80000"/>
              </a:lnSpc>
              <a:spcBef>
                <a:spcPts val="0"/>
              </a:spcBef>
              <a:spcAft>
                <a:spcPts val="0"/>
              </a:spcAft>
              <a:buNone/>
            </a:pPr>
            <a:r>
              <a:rPr lang="en" sz="2700">
                <a:solidFill>
                  <a:srgbClr val="C5F7FF"/>
                </a:solidFill>
                <a:latin typeface="Satisfy"/>
                <a:ea typeface="Satisfy"/>
                <a:cs typeface="Satisfy"/>
                <a:sym typeface="Satisfy"/>
              </a:rPr>
              <a:t>“Silver Will”</a:t>
            </a:r>
            <a:endParaRPr sz="700">
              <a:latin typeface="Satisfy"/>
              <a:ea typeface="Satisfy"/>
              <a:cs typeface="Satisfy"/>
              <a:sym typeface="Satisfy"/>
            </a:endParaRPr>
          </a:p>
        </p:txBody>
      </p:sp>
      <p:sp>
        <p:nvSpPr>
          <p:cNvPr id="235" name="Google Shape;235;p33"/>
          <p:cNvSpPr txBox="1"/>
          <p:nvPr/>
        </p:nvSpPr>
        <p:spPr>
          <a:xfrm>
            <a:off x="3864902" y="1151334"/>
            <a:ext cx="1566000" cy="492600"/>
          </a:xfrm>
          <a:prstGeom prst="rect">
            <a:avLst/>
          </a:prstGeom>
          <a:noFill/>
          <a:ln>
            <a:noFill/>
          </a:ln>
        </p:spPr>
        <p:txBody>
          <a:bodyPr anchorCtr="0" anchor="t" bIns="0" lIns="0" spcFirstLastPara="1" rIns="0" wrap="square" tIns="0">
            <a:spAutoFit/>
          </a:bodyPr>
          <a:lstStyle/>
          <a:p>
            <a:pPr indent="0" lvl="0" marL="0" marR="0" rtl="0" algn="ctr">
              <a:lnSpc>
                <a:spcPct val="80000"/>
              </a:lnSpc>
              <a:spcBef>
                <a:spcPts val="0"/>
              </a:spcBef>
              <a:spcAft>
                <a:spcPts val="0"/>
              </a:spcAft>
              <a:buNone/>
            </a:pPr>
            <a:r>
              <a:rPr lang="en" sz="2000">
                <a:solidFill>
                  <a:srgbClr val="C5F7FF"/>
                </a:solidFill>
                <a:latin typeface="Satisfy"/>
                <a:ea typeface="Satisfy"/>
                <a:cs typeface="Satisfy"/>
                <a:sym typeface="Satisfy"/>
              </a:rPr>
              <a:t>“Release </a:t>
            </a:r>
            <a:r>
              <a:rPr lang="en" sz="2000">
                <a:solidFill>
                  <a:srgbClr val="C5F7FF"/>
                </a:solidFill>
                <a:latin typeface="Satisfy"/>
                <a:ea typeface="Satisfy"/>
                <a:cs typeface="Satisfy"/>
                <a:sym typeface="Satisfy"/>
              </a:rPr>
              <a:t>from the spell, and…”</a:t>
            </a:r>
            <a:endParaRPr sz="2000">
              <a:latin typeface="Satisfy"/>
              <a:ea typeface="Satisfy"/>
              <a:cs typeface="Satisfy"/>
              <a:sym typeface="Satisfy"/>
            </a:endParaRPr>
          </a:p>
        </p:txBody>
      </p:sp>
      <p:sp>
        <p:nvSpPr>
          <p:cNvPr id="236" name="Google Shape;236;p33"/>
          <p:cNvSpPr txBox="1"/>
          <p:nvPr/>
        </p:nvSpPr>
        <p:spPr>
          <a:xfrm>
            <a:off x="1276322" y="3052107"/>
            <a:ext cx="1334400" cy="184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lang="en" sz="1200">
                <a:solidFill>
                  <a:srgbClr val="FFFFFF"/>
                </a:solidFill>
                <a:latin typeface="Alata"/>
                <a:ea typeface="Alata"/>
                <a:cs typeface="Alata"/>
                <a:sym typeface="Alata"/>
              </a:rPr>
              <a:t>Trails in the Sky SC</a:t>
            </a:r>
            <a:endParaRPr sz="700"/>
          </a:p>
        </p:txBody>
      </p:sp>
      <p:sp>
        <p:nvSpPr>
          <p:cNvPr id="237" name="Google Shape;237;p33"/>
          <p:cNvSpPr txBox="1"/>
          <p:nvPr/>
        </p:nvSpPr>
        <p:spPr>
          <a:xfrm>
            <a:off x="3975244" y="3052107"/>
            <a:ext cx="1334400" cy="184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lang="en" sz="1200">
                <a:solidFill>
                  <a:srgbClr val="FFFFFF"/>
                </a:solidFill>
                <a:latin typeface="Alata"/>
                <a:ea typeface="Alata"/>
                <a:cs typeface="Alata"/>
                <a:sym typeface="Alata"/>
              </a:rPr>
              <a:t>Trails in the Sky FC</a:t>
            </a:r>
            <a:endParaRPr sz="700"/>
          </a:p>
        </p:txBody>
      </p:sp>
      <p:sp>
        <p:nvSpPr>
          <p:cNvPr id="238" name="Google Shape;238;p33"/>
          <p:cNvSpPr txBox="1"/>
          <p:nvPr/>
        </p:nvSpPr>
        <p:spPr>
          <a:xfrm>
            <a:off x="6636722" y="3052107"/>
            <a:ext cx="1334400" cy="184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lang="en" sz="1200">
                <a:solidFill>
                  <a:srgbClr val="FFFFFF"/>
                </a:solidFill>
                <a:latin typeface="Alata"/>
                <a:ea typeface="Alata"/>
                <a:cs typeface="Alata"/>
                <a:sym typeface="Alata"/>
              </a:rPr>
              <a:t>Trails in the Sky FC</a:t>
            </a:r>
            <a:endParaRPr sz="700"/>
          </a:p>
        </p:txBody>
      </p:sp>
      <p:cxnSp>
        <p:nvCxnSpPr>
          <p:cNvPr id="239" name="Google Shape;239;p33"/>
          <p:cNvCxnSpPr/>
          <p:nvPr/>
        </p:nvCxnSpPr>
        <p:spPr>
          <a:xfrm>
            <a:off x="1090651" y="1886208"/>
            <a:ext cx="1698600" cy="0"/>
          </a:xfrm>
          <a:prstGeom prst="straightConnector1">
            <a:avLst/>
          </a:prstGeom>
          <a:noFill/>
          <a:ln cap="flat" cmpd="sng" w="38100">
            <a:solidFill>
              <a:srgbClr val="000000"/>
            </a:solidFill>
            <a:prstDash val="solid"/>
            <a:round/>
            <a:headEnd len="sm" w="sm" type="none"/>
            <a:tailEnd len="sm" w="sm" type="none"/>
          </a:ln>
        </p:spPr>
      </p:cxnSp>
      <p:cxnSp>
        <p:nvCxnSpPr>
          <p:cNvPr id="240" name="Google Shape;240;p33"/>
          <p:cNvCxnSpPr/>
          <p:nvPr/>
        </p:nvCxnSpPr>
        <p:spPr>
          <a:xfrm>
            <a:off x="3779921" y="1886208"/>
            <a:ext cx="1698600" cy="0"/>
          </a:xfrm>
          <a:prstGeom prst="straightConnector1">
            <a:avLst/>
          </a:prstGeom>
          <a:noFill/>
          <a:ln cap="flat" cmpd="sng" w="38100">
            <a:solidFill>
              <a:srgbClr val="000000"/>
            </a:solidFill>
            <a:prstDash val="solid"/>
            <a:round/>
            <a:headEnd len="sm" w="sm" type="none"/>
            <a:tailEnd len="sm" w="sm" type="none"/>
          </a:ln>
        </p:spPr>
      </p:cxnSp>
      <p:cxnSp>
        <p:nvCxnSpPr>
          <p:cNvPr id="241" name="Google Shape;241;p33"/>
          <p:cNvCxnSpPr/>
          <p:nvPr/>
        </p:nvCxnSpPr>
        <p:spPr>
          <a:xfrm>
            <a:off x="6465585" y="1886208"/>
            <a:ext cx="1698600" cy="0"/>
          </a:xfrm>
          <a:prstGeom prst="straightConnector1">
            <a:avLst/>
          </a:prstGeom>
          <a:noFill/>
          <a:ln cap="flat" cmpd="sng" w="38100">
            <a:solidFill>
              <a:srgbClr val="000000"/>
            </a:solidFill>
            <a:prstDash val="solid"/>
            <a:round/>
            <a:headEnd len="sm" w="sm" type="none"/>
            <a:tailEnd len="sm" w="sm" type="none"/>
          </a:ln>
        </p:spPr>
      </p:cxnSp>
      <p:cxnSp>
        <p:nvCxnSpPr>
          <p:cNvPr id="242" name="Google Shape;242;p33"/>
          <p:cNvCxnSpPr/>
          <p:nvPr/>
        </p:nvCxnSpPr>
        <p:spPr>
          <a:xfrm>
            <a:off x="1090651" y="2996514"/>
            <a:ext cx="1698600" cy="0"/>
          </a:xfrm>
          <a:prstGeom prst="straightConnector1">
            <a:avLst/>
          </a:prstGeom>
          <a:noFill/>
          <a:ln cap="flat" cmpd="sng" w="38100">
            <a:solidFill>
              <a:srgbClr val="000000"/>
            </a:solidFill>
            <a:prstDash val="solid"/>
            <a:round/>
            <a:headEnd len="sm" w="sm" type="none"/>
            <a:tailEnd len="sm" w="sm" type="none"/>
          </a:ln>
        </p:spPr>
      </p:cxnSp>
      <p:cxnSp>
        <p:nvCxnSpPr>
          <p:cNvPr id="243" name="Google Shape;243;p33"/>
          <p:cNvCxnSpPr/>
          <p:nvPr/>
        </p:nvCxnSpPr>
        <p:spPr>
          <a:xfrm>
            <a:off x="3779921" y="2996514"/>
            <a:ext cx="1698600" cy="0"/>
          </a:xfrm>
          <a:prstGeom prst="straightConnector1">
            <a:avLst/>
          </a:prstGeom>
          <a:noFill/>
          <a:ln cap="flat" cmpd="sng" w="38100">
            <a:solidFill>
              <a:srgbClr val="000000"/>
            </a:solidFill>
            <a:prstDash val="solid"/>
            <a:round/>
            <a:headEnd len="sm" w="sm" type="none"/>
            <a:tailEnd len="sm" w="sm" type="none"/>
          </a:ln>
        </p:spPr>
      </p:cxnSp>
      <p:cxnSp>
        <p:nvCxnSpPr>
          <p:cNvPr id="244" name="Google Shape;244;p33"/>
          <p:cNvCxnSpPr/>
          <p:nvPr/>
        </p:nvCxnSpPr>
        <p:spPr>
          <a:xfrm>
            <a:off x="6465585" y="2996514"/>
            <a:ext cx="1698600" cy="0"/>
          </a:xfrm>
          <a:prstGeom prst="straightConnector1">
            <a:avLst/>
          </a:prstGeom>
          <a:noFill/>
          <a:ln cap="flat" cmpd="sng" w="38100">
            <a:solidFill>
              <a:srgbClr val="000000"/>
            </a:solidFill>
            <a:prstDash val="solid"/>
            <a:round/>
            <a:headEnd len="sm" w="sm" type="none"/>
            <a:tailEnd len="sm" w="sm" type="none"/>
          </a:ln>
        </p:spPr>
      </p:cxnSp>
      <p:sp>
        <p:nvSpPr>
          <p:cNvPr id="245" name="Google Shape;245;p33"/>
          <p:cNvSpPr txBox="1"/>
          <p:nvPr/>
        </p:nvSpPr>
        <p:spPr>
          <a:xfrm>
            <a:off x="-104500" y="4772100"/>
            <a:ext cx="9054000" cy="332400"/>
          </a:xfrm>
          <a:prstGeom prst="rect">
            <a:avLst/>
          </a:prstGeom>
          <a:noFill/>
          <a:ln>
            <a:noFill/>
          </a:ln>
        </p:spPr>
        <p:txBody>
          <a:bodyPr anchorCtr="0" anchor="t" bIns="0" lIns="0" spcFirstLastPara="1" rIns="0" wrap="square" tIns="0">
            <a:spAutoFit/>
          </a:bodyPr>
          <a:lstStyle/>
          <a:p>
            <a:pPr indent="0" lvl="0" marL="0" marR="0" rtl="0" algn="ctr">
              <a:lnSpc>
                <a:spcPct val="80000"/>
              </a:lnSpc>
              <a:spcBef>
                <a:spcPts val="0"/>
              </a:spcBef>
              <a:spcAft>
                <a:spcPts val="0"/>
              </a:spcAft>
              <a:buNone/>
            </a:pPr>
            <a:r>
              <a:rPr b="1" lang="en" sz="2700">
                <a:solidFill>
                  <a:srgbClr val="C5F7FF"/>
                </a:solidFill>
                <a:latin typeface="Satisfy"/>
                <a:ea typeface="Satisfy"/>
                <a:cs typeface="Satisfy"/>
                <a:sym typeface="Satisfy"/>
              </a:rPr>
              <a:t>Leitmotifs representing places- “Hamel” (Trails in the Sky Trilogy)</a:t>
            </a:r>
            <a:endParaRPr b="1" sz="700">
              <a:latin typeface="Satisfy"/>
              <a:ea typeface="Satisfy"/>
              <a:cs typeface="Satisfy"/>
              <a:sym typeface="Satisfy"/>
            </a:endParaRPr>
          </a:p>
        </p:txBody>
      </p:sp>
      <p:pic>
        <p:nvPicPr>
          <p:cNvPr descr="This song makes for some epic boss battles. Also one of my favorites. Please enjoy. :D&#10;&#10;► PLAYLIST: https://www.youtube.com/playlist?list=PLPDoxoGA-MPQX6G_praYBdPDpM4VEbvdR&#10;&#10;The official soundtrack from the game Legend of Heroes: Trails in the Sky FC, also known as Sora no Kiseki.&#10;&#10;Copyright© Nihon Falcom &#10;&#10;Developer:  Nihon Falcom&#10;Publisher(s): Nihon Falcom (JP), XSeed Games (US)&#10;Composer: Falcom Sound Team jdk&#10;&#10;Buy the entire soundtrack: &#10;Amazon: http://www.amazon.com/Original-Soundtrack-Legend-Heroes-VI/dp/B00COLGESK&#10;Itunes: https://itunes.apple.com/us/album/orijinarusaundotorakku-ying/id502445161&#10;XSeed Online Store: http://www.xseedgames.com/store.php&#10;&#10;Note: I'm in no way affiliated with Nihon Falcom, XSeed Games, etc. in any way. I'm just here to share the OST from one of my favorite games. Please support them by purchasing the soundtrack from the links above! :)" id="246" name="Google Shape;246;p33" title="【Trails in the Sky (Sora no Kiseki) FC OST】Silver Will">
            <a:hlinkClick r:id="rId5"/>
          </p:cNvPr>
          <p:cNvPicPr preferRelativeResize="0"/>
          <p:nvPr/>
        </p:nvPicPr>
        <p:blipFill>
          <a:blip r:embed="rId6">
            <a:alphaModFix/>
          </a:blip>
          <a:stretch>
            <a:fillRect/>
          </a:stretch>
        </p:blipFill>
        <p:spPr>
          <a:xfrm>
            <a:off x="6469200" y="1956462"/>
            <a:ext cx="1849018" cy="1040063"/>
          </a:xfrm>
          <a:prstGeom prst="rect">
            <a:avLst/>
          </a:prstGeom>
          <a:noFill/>
          <a:ln>
            <a:noFill/>
          </a:ln>
        </p:spPr>
      </p:pic>
      <p:pic>
        <p:nvPicPr>
          <p:cNvPr descr="► PLAYLIST: https://www.youtube.com/playlist?list=PLPDoxoGA-MPQX6G_praYBdPDpM4VEbvdR&#10;&#10;The official soundtrack from the game Legend of Heroes: Trails in the Sky FC, also known as Sora no Kiseki.&#10;&#10;Copyright© Nihon Falcom &#10;&#10;Developer:  Nihon Falcom&#10;Publisher(s): Nihon Falcom (JP), XSeed Games (US)&#10;Composer: Falcom Sound Team jdk&#10;&#10;Buy the entire soundtrack: &#10;Amazon: http://www.amazon.com/Original-Soundtrack-Legend-Heroes-VI/dp/B00COLGESK&#10;Itunes: https://itunes.apple.com/us/album/orijinarusaundotorakku-ying/id502445161&#10;XSeed Online Store: http://www.xseedgames.com/store.php&#10;&#10;Note: I'm in no way affiliated with Nihon Falcom, XSeed Games, etc. in any way. I'm just here to share the OST from one of my favorite games. Please support them by purchasing the soundtrack from the links above! :)" id="247" name="Google Shape;247;p33" title="【Trails in the Sky (Sora no Kiseki) FC OST】Release From the Spell, and...">
            <a:hlinkClick r:id="rId7"/>
          </p:cNvPr>
          <p:cNvPicPr preferRelativeResize="0"/>
          <p:nvPr/>
        </p:nvPicPr>
        <p:blipFill>
          <a:blip r:embed="rId6">
            <a:alphaModFix/>
          </a:blip>
          <a:stretch>
            <a:fillRect/>
          </a:stretch>
        </p:blipFill>
        <p:spPr>
          <a:xfrm>
            <a:off x="3723388" y="1921318"/>
            <a:ext cx="1849025" cy="1040081"/>
          </a:xfrm>
          <a:prstGeom prst="rect">
            <a:avLst/>
          </a:prstGeom>
          <a:noFill/>
          <a:ln>
            <a:noFill/>
          </a:ln>
        </p:spPr>
      </p:pic>
      <p:pic>
        <p:nvPicPr>
          <p:cNvPr descr="Music: Hamel | Based on: Silver Will&#10;Composer: Wataru Ishibashi (Falcom Sound Team jdk)&#10;Playlist: https://www.youtube.com/playlist?list=PLzFTGYa_evXgy_taoUv9a_8VD2yR6WihK&#10;Album: The Legend of Heroes: Sora no Kiseki SC Original Sound Track&#10;Platform: PC, PSP and PS3&#10;&#10;Copyright© Nihon Falcom Corporation" id="248" name="Google Shape;248;p33" title="Sora no Kiseki SC OST - Hamel">
            <a:hlinkClick r:id="rId8"/>
          </p:cNvPr>
          <p:cNvPicPr preferRelativeResize="0"/>
          <p:nvPr/>
        </p:nvPicPr>
        <p:blipFill>
          <a:blip r:embed="rId9">
            <a:alphaModFix/>
          </a:blip>
          <a:stretch>
            <a:fillRect/>
          </a:stretch>
        </p:blipFill>
        <p:spPr>
          <a:xfrm>
            <a:off x="993275" y="1829850"/>
            <a:ext cx="1975300" cy="11111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1000"/>
                                        <p:tgtEl>
                                          <p:spTgt spid="2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1000"/>
                                        <p:tgtEl>
                                          <p:spTgt spid="2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1000"/>
                                        <p:tgtEl>
                                          <p:spTgt spid="2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BB4FF"/>
            </a:gs>
            <a:gs pos="100000">
              <a:srgbClr val="4CA3E4"/>
            </a:gs>
          </a:gsLst>
          <a:lin ang="2700006" scaled="0"/>
        </a:gradFill>
      </p:bgPr>
    </p:bg>
    <p:spTree>
      <p:nvGrpSpPr>
        <p:cNvPr id="252" name="Shape 252"/>
        <p:cNvGrpSpPr/>
        <p:nvPr/>
      </p:nvGrpSpPr>
      <p:grpSpPr>
        <a:xfrm>
          <a:off x="0" y="0"/>
          <a:ext cx="0" cy="0"/>
          <a:chOff x="0" y="0"/>
          <a:chExt cx="0" cy="0"/>
        </a:xfrm>
      </p:grpSpPr>
      <p:sp>
        <p:nvSpPr>
          <p:cNvPr id="253" name="Google Shape;253;p34"/>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0"/>
            </a:stretch>
          </a:blipFill>
          <a:ln>
            <a:noFill/>
          </a:ln>
        </p:spPr>
      </p:sp>
      <p:pic>
        <p:nvPicPr>
          <p:cNvPr id="254" name="Google Shape;254;p34"/>
          <p:cNvPicPr preferRelativeResize="0"/>
          <p:nvPr/>
        </p:nvPicPr>
        <p:blipFill>
          <a:blip r:embed="rId4">
            <a:alphaModFix/>
          </a:blip>
          <a:stretch>
            <a:fillRect/>
          </a:stretch>
        </p:blipFill>
        <p:spPr>
          <a:xfrm>
            <a:off x="0" y="0"/>
            <a:ext cx="9144000" cy="5143500"/>
          </a:xfrm>
          <a:prstGeom prst="rect">
            <a:avLst/>
          </a:prstGeom>
          <a:noFill/>
          <a:ln>
            <a:noFill/>
          </a:ln>
        </p:spPr>
      </p:pic>
      <p:sp>
        <p:nvSpPr>
          <p:cNvPr id="255" name="Google Shape;255;p34"/>
          <p:cNvSpPr txBox="1"/>
          <p:nvPr/>
        </p:nvSpPr>
        <p:spPr>
          <a:xfrm>
            <a:off x="1160477" y="1065084"/>
            <a:ext cx="1566000" cy="665100"/>
          </a:xfrm>
          <a:prstGeom prst="rect">
            <a:avLst/>
          </a:prstGeom>
          <a:noFill/>
          <a:ln>
            <a:noFill/>
          </a:ln>
        </p:spPr>
        <p:txBody>
          <a:bodyPr anchorCtr="0" anchor="t" bIns="0" lIns="0" spcFirstLastPara="1" rIns="0" wrap="square" tIns="0">
            <a:spAutoFit/>
          </a:bodyPr>
          <a:lstStyle/>
          <a:p>
            <a:pPr indent="0" lvl="0" marL="0" marR="0" rtl="0" algn="ctr">
              <a:lnSpc>
                <a:spcPct val="80000"/>
              </a:lnSpc>
              <a:spcBef>
                <a:spcPts val="0"/>
              </a:spcBef>
              <a:spcAft>
                <a:spcPts val="0"/>
              </a:spcAft>
              <a:buNone/>
            </a:pPr>
            <a:r>
              <a:rPr lang="en" sz="2700">
                <a:solidFill>
                  <a:srgbClr val="C5F7FF"/>
                </a:solidFill>
                <a:latin typeface="Satisfy"/>
                <a:ea typeface="Satisfy"/>
                <a:cs typeface="Satisfy"/>
                <a:sym typeface="Satisfy"/>
              </a:rPr>
              <a:t>“South Province”</a:t>
            </a:r>
            <a:endParaRPr sz="700">
              <a:latin typeface="Satisfy"/>
              <a:ea typeface="Satisfy"/>
              <a:cs typeface="Satisfy"/>
              <a:sym typeface="Satisfy"/>
            </a:endParaRPr>
          </a:p>
        </p:txBody>
      </p:sp>
      <p:sp>
        <p:nvSpPr>
          <p:cNvPr id="256" name="Google Shape;256;p34"/>
          <p:cNvSpPr txBox="1"/>
          <p:nvPr/>
        </p:nvSpPr>
        <p:spPr>
          <a:xfrm>
            <a:off x="3859399" y="1065084"/>
            <a:ext cx="1566000" cy="665100"/>
          </a:xfrm>
          <a:prstGeom prst="rect">
            <a:avLst/>
          </a:prstGeom>
          <a:noFill/>
          <a:ln>
            <a:noFill/>
          </a:ln>
        </p:spPr>
        <p:txBody>
          <a:bodyPr anchorCtr="0" anchor="t" bIns="0" lIns="0" spcFirstLastPara="1" rIns="0" wrap="square" tIns="0">
            <a:spAutoFit/>
          </a:bodyPr>
          <a:lstStyle/>
          <a:p>
            <a:pPr indent="0" lvl="0" marL="0" marR="0" rtl="0" algn="ctr">
              <a:lnSpc>
                <a:spcPct val="80000"/>
              </a:lnSpc>
              <a:spcBef>
                <a:spcPts val="0"/>
              </a:spcBef>
              <a:spcAft>
                <a:spcPts val="0"/>
              </a:spcAft>
              <a:buNone/>
            </a:pPr>
            <a:r>
              <a:rPr lang="en" sz="1800">
                <a:solidFill>
                  <a:srgbClr val="C5F7FF"/>
                </a:solidFill>
                <a:latin typeface="Satisfy"/>
                <a:ea typeface="Satisfy"/>
                <a:cs typeface="Satisfy"/>
                <a:sym typeface="Satisfy"/>
              </a:rPr>
              <a:t>“Koraidon and Moraidon Battle Theme”</a:t>
            </a:r>
            <a:endParaRPr sz="1800">
              <a:latin typeface="Satisfy"/>
              <a:ea typeface="Satisfy"/>
              <a:cs typeface="Satisfy"/>
              <a:sym typeface="Satisfy"/>
            </a:endParaRPr>
          </a:p>
        </p:txBody>
      </p:sp>
      <p:sp>
        <p:nvSpPr>
          <p:cNvPr id="257" name="Google Shape;257;p34"/>
          <p:cNvSpPr txBox="1"/>
          <p:nvPr/>
        </p:nvSpPr>
        <p:spPr>
          <a:xfrm>
            <a:off x="6520877" y="1065084"/>
            <a:ext cx="1566000" cy="591000"/>
          </a:xfrm>
          <a:prstGeom prst="rect">
            <a:avLst/>
          </a:prstGeom>
          <a:noFill/>
          <a:ln>
            <a:noFill/>
          </a:ln>
        </p:spPr>
        <p:txBody>
          <a:bodyPr anchorCtr="0" anchor="t" bIns="0" lIns="0" spcFirstLastPara="1" rIns="0" wrap="square" tIns="0">
            <a:spAutoFit/>
          </a:bodyPr>
          <a:lstStyle/>
          <a:p>
            <a:pPr indent="0" lvl="0" marL="0" marR="0" rtl="0" algn="ctr">
              <a:lnSpc>
                <a:spcPct val="80000"/>
              </a:lnSpc>
              <a:spcBef>
                <a:spcPts val="0"/>
              </a:spcBef>
              <a:spcAft>
                <a:spcPts val="0"/>
              </a:spcAft>
              <a:buNone/>
            </a:pPr>
            <a:r>
              <a:rPr lang="en" sz="2400">
                <a:solidFill>
                  <a:srgbClr val="C5F7FF"/>
                </a:solidFill>
                <a:latin typeface="Satisfy"/>
                <a:ea typeface="Satisfy"/>
                <a:cs typeface="Satisfy"/>
                <a:sym typeface="Satisfy"/>
              </a:rPr>
              <a:t>“A Long Way to Home”</a:t>
            </a:r>
            <a:endParaRPr sz="2400">
              <a:latin typeface="Satisfy"/>
              <a:ea typeface="Satisfy"/>
              <a:cs typeface="Satisfy"/>
              <a:sym typeface="Satisfy"/>
            </a:endParaRPr>
          </a:p>
        </p:txBody>
      </p:sp>
      <p:sp>
        <p:nvSpPr>
          <p:cNvPr id="258" name="Google Shape;258;p34"/>
          <p:cNvSpPr txBox="1"/>
          <p:nvPr/>
        </p:nvSpPr>
        <p:spPr>
          <a:xfrm>
            <a:off x="1276322" y="3052107"/>
            <a:ext cx="1334400" cy="184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lang="en" sz="1200">
                <a:solidFill>
                  <a:srgbClr val="FFFFFF"/>
                </a:solidFill>
                <a:latin typeface="Alata"/>
                <a:ea typeface="Alata"/>
                <a:cs typeface="Alata"/>
                <a:sym typeface="Alata"/>
              </a:rPr>
              <a:t>1st area theme</a:t>
            </a:r>
            <a:endParaRPr sz="700"/>
          </a:p>
        </p:txBody>
      </p:sp>
      <p:sp>
        <p:nvSpPr>
          <p:cNvPr id="259" name="Google Shape;259;p34"/>
          <p:cNvSpPr txBox="1"/>
          <p:nvPr/>
        </p:nvSpPr>
        <p:spPr>
          <a:xfrm>
            <a:off x="3975244" y="3052107"/>
            <a:ext cx="1334400" cy="369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lang="en" sz="1200">
                <a:solidFill>
                  <a:srgbClr val="FFFFFF"/>
                </a:solidFill>
                <a:latin typeface="Alata"/>
                <a:ea typeface="Alata"/>
                <a:cs typeface="Alata"/>
                <a:sym typeface="Alata"/>
              </a:rPr>
              <a:t>One phase of final battle</a:t>
            </a:r>
            <a:endParaRPr sz="700"/>
          </a:p>
        </p:txBody>
      </p:sp>
      <p:sp>
        <p:nvSpPr>
          <p:cNvPr id="260" name="Google Shape;260;p34"/>
          <p:cNvSpPr txBox="1"/>
          <p:nvPr/>
        </p:nvSpPr>
        <p:spPr>
          <a:xfrm>
            <a:off x="6636722" y="3052107"/>
            <a:ext cx="1334400" cy="184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lang="en" sz="1200">
                <a:solidFill>
                  <a:srgbClr val="FFFFFF"/>
                </a:solidFill>
                <a:latin typeface="Alata"/>
                <a:ea typeface="Alata"/>
                <a:cs typeface="Alata"/>
                <a:sym typeface="Alata"/>
              </a:rPr>
              <a:t>Final cutscene</a:t>
            </a:r>
            <a:endParaRPr sz="700"/>
          </a:p>
        </p:txBody>
      </p:sp>
      <p:cxnSp>
        <p:nvCxnSpPr>
          <p:cNvPr id="261" name="Google Shape;261;p34"/>
          <p:cNvCxnSpPr/>
          <p:nvPr/>
        </p:nvCxnSpPr>
        <p:spPr>
          <a:xfrm>
            <a:off x="1090651" y="1886208"/>
            <a:ext cx="1698600" cy="0"/>
          </a:xfrm>
          <a:prstGeom prst="straightConnector1">
            <a:avLst/>
          </a:prstGeom>
          <a:noFill/>
          <a:ln cap="flat" cmpd="sng" w="38100">
            <a:solidFill>
              <a:srgbClr val="000000"/>
            </a:solidFill>
            <a:prstDash val="solid"/>
            <a:round/>
            <a:headEnd len="sm" w="sm" type="none"/>
            <a:tailEnd len="sm" w="sm" type="none"/>
          </a:ln>
        </p:spPr>
      </p:cxnSp>
      <p:cxnSp>
        <p:nvCxnSpPr>
          <p:cNvPr id="262" name="Google Shape;262;p34"/>
          <p:cNvCxnSpPr/>
          <p:nvPr/>
        </p:nvCxnSpPr>
        <p:spPr>
          <a:xfrm>
            <a:off x="3779921" y="1886208"/>
            <a:ext cx="1698600" cy="0"/>
          </a:xfrm>
          <a:prstGeom prst="straightConnector1">
            <a:avLst/>
          </a:prstGeom>
          <a:noFill/>
          <a:ln cap="flat" cmpd="sng" w="38100">
            <a:solidFill>
              <a:srgbClr val="000000"/>
            </a:solidFill>
            <a:prstDash val="solid"/>
            <a:round/>
            <a:headEnd len="sm" w="sm" type="none"/>
            <a:tailEnd len="sm" w="sm" type="none"/>
          </a:ln>
        </p:spPr>
      </p:cxnSp>
      <p:cxnSp>
        <p:nvCxnSpPr>
          <p:cNvPr id="263" name="Google Shape;263;p34"/>
          <p:cNvCxnSpPr/>
          <p:nvPr/>
        </p:nvCxnSpPr>
        <p:spPr>
          <a:xfrm>
            <a:off x="6465585" y="1886208"/>
            <a:ext cx="1698600" cy="0"/>
          </a:xfrm>
          <a:prstGeom prst="straightConnector1">
            <a:avLst/>
          </a:prstGeom>
          <a:noFill/>
          <a:ln cap="flat" cmpd="sng" w="38100">
            <a:solidFill>
              <a:srgbClr val="000000"/>
            </a:solidFill>
            <a:prstDash val="solid"/>
            <a:round/>
            <a:headEnd len="sm" w="sm" type="none"/>
            <a:tailEnd len="sm" w="sm" type="none"/>
          </a:ln>
        </p:spPr>
      </p:cxnSp>
      <p:cxnSp>
        <p:nvCxnSpPr>
          <p:cNvPr id="264" name="Google Shape;264;p34"/>
          <p:cNvCxnSpPr/>
          <p:nvPr/>
        </p:nvCxnSpPr>
        <p:spPr>
          <a:xfrm>
            <a:off x="1090651" y="2996514"/>
            <a:ext cx="1698600" cy="0"/>
          </a:xfrm>
          <a:prstGeom prst="straightConnector1">
            <a:avLst/>
          </a:prstGeom>
          <a:noFill/>
          <a:ln cap="flat" cmpd="sng" w="38100">
            <a:solidFill>
              <a:srgbClr val="000000"/>
            </a:solidFill>
            <a:prstDash val="solid"/>
            <a:round/>
            <a:headEnd len="sm" w="sm" type="none"/>
            <a:tailEnd len="sm" w="sm" type="none"/>
          </a:ln>
        </p:spPr>
      </p:cxnSp>
      <p:cxnSp>
        <p:nvCxnSpPr>
          <p:cNvPr id="265" name="Google Shape;265;p34"/>
          <p:cNvCxnSpPr/>
          <p:nvPr/>
        </p:nvCxnSpPr>
        <p:spPr>
          <a:xfrm>
            <a:off x="3779921" y="2996514"/>
            <a:ext cx="1698600" cy="0"/>
          </a:xfrm>
          <a:prstGeom prst="straightConnector1">
            <a:avLst/>
          </a:prstGeom>
          <a:noFill/>
          <a:ln cap="flat" cmpd="sng" w="38100">
            <a:solidFill>
              <a:srgbClr val="000000"/>
            </a:solidFill>
            <a:prstDash val="solid"/>
            <a:round/>
            <a:headEnd len="sm" w="sm" type="none"/>
            <a:tailEnd len="sm" w="sm" type="none"/>
          </a:ln>
        </p:spPr>
      </p:cxnSp>
      <p:cxnSp>
        <p:nvCxnSpPr>
          <p:cNvPr id="266" name="Google Shape;266;p34"/>
          <p:cNvCxnSpPr/>
          <p:nvPr/>
        </p:nvCxnSpPr>
        <p:spPr>
          <a:xfrm>
            <a:off x="6465585" y="2996514"/>
            <a:ext cx="1698600" cy="0"/>
          </a:xfrm>
          <a:prstGeom prst="straightConnector1">
            <a:avLst/>
          </a:prstGeom>
          <a:noFill/>
          <a:ln cap="flat" cmpd="sng" w="38100">
            <a:solidFill>
              <a:srgbClr val="000000"/>
            </a:solidFill>
            <a:prstDash val="solid"/>
            <a:round/>
            <a:headEnd len="sm" w="sm" type="none"/>
            <a:tailEnd len="sm" w="sm" type="none"/>
          </a:ln>
        </p:spPr>
      </p:cxnSp>
      <p:sp>
        <p:nvSpPr>
          <p:cNvPr id="267" name="Google Shape;267;p34"/>
          <p:cNvSpPr txBox="1"/>
          <p:nvPr/>
        </p:nvSpPr>
        <p:spPr>
          <a:xfrm>
            <a:off x="-213900" y="4772100"/>
            <a:ext cx="9571800" cy="295500"/>
          </a:xfrm>
          <a:prstGeom prst="rect">
            <a:avLst/>
          </a:prstGeom>
          <a:noFill/>
          <a:ln>
            <a:noFill/>
          </a:ln>
        </p:spPr>
        <p:txBody>
          <a:bodyPr anchorCtr="0" anchor="t" bIns="0" lIns="0" spcFirstLastPara="1" rIns="0" wrap="square" tIns="0">
            <a:spAutoFit/>
          </a:bodyPr>
          <a:lstStyle/>
          <a:p>
            <a:pPr indent="0" lvl="0" marL="0" marR="0" rtl="0" algn="ctr">
              <a:lnSpc>
                <a:spcPct val="80000"/>
              </a:lnSpc>
              <a:spcBef>
                <a:spcPts val="0"/>
              </a:spcBef>
              <a:spcAft>
                <a:spcPts val="0"/>
              </a:spcAft>
              <a:buNone/>
            </a:pPr>
            <a:r>
              <a:rPr b="1" lang="en" sz="2400">
                <a:solidFill>
                  <a:srgbClr val="C5F7FF"/>
                </a:solidFill>
                <a:latin typeface="Satisfy"/>
                <a:ea typeface="Satisfy"/>
                <a:cs typeface="Satisfy"/>
                <a:sym typeface="Satisfy"/>
              </a:rPr>
              <a:t>Leitmotifs representing places- “South Province” (Pokemon Scarlet and Violet)</a:t>
            </a:r>
            <a:endParaRPr b="1" sz="2400">
              <a:latin typeface="Satisfy"/>
              <a:ea typeface="Satisfy"/>
              <a:cs typeface="Satisfy"/>
              <a:sym typeface="Satisfy"/>
            </a:endParaRPr>
          </a:p>
        </p:txBody>
      </p:sp>
      <p:pic>
        <p:nvPicPr>
          <p:cNvPr descr="Welcome to the open world of Pokémon. Embark on an open-world adventure in Pokémon Scarlet and Pokémon Violet, arriving on Nintendo Switch on November 18th, 2022.&#10;&#10;Please note that the majority of track titles are based on file names so if you know any of the tracks names/where they play or even have suggestions, let me know in the comments below.&#10;&#10;Send a DM on twitter if you would like to download the OST: https://twitter.com/NintendoMelody&#10;&#10;&#10;❖ Support the Game: https://scarletviolet.pokemon.com/&#10;&#10;&#10;► Scarlet &amp; Violet OST Playlist: https://www.youtube.com/playlist?list=PLjJC3hyewH5DmdqmQb4k30kUwr2Svbc0a&#10;► Scarlet &amp; Violet Extended OST: https://www.youtube.com/playlist?list=PLjJC3hyewH5CXprXtPQB-tmhJZ7v0bRUv&#10;&#10;&#10;►►► TRACK INFO ◄◄◄&#10;-----------------------------------------------------------------------------------------------&#10;❖ Track Title: South Province&#10;❖ Composer/Arranger : Minako Adachi, Junichi Masuda, Go Ichinose, Hiromitsu Maeba, Teruo Taniguchi, Hitomi Sato, Toby Fox&#10;❖ Developers: Game Freak&#10;-----------------------------------------------------------------------------------------------&#10;&#10;&#10;&#10;►►► Enjoy the video? Subscribe! http://bit.ly/3jP6QXw ◄◄◄  &#10;▬▬▬▬▬▬▬▬▬▬▬▬▬▬▬▬▬▬▬▬▬▬▬▬▬▬▬▬&#10;Follow me on Twitter! &#10;► https://bit.ly/3jM05pC&#10;▬▬▬▬▬▬▬▬▬▬▬▬▬▬▬▬▬▬▬▬▬▬▬▬▬▬▬▬&#10;Check me out the Backup Account!&#10;► https://bit.ly/3Ur5xPS&#10;▬▬▬▬▬▬▬▬▬▬▬▬▬▬▬▬▬▬▬▬▬▬▬▬▬▬▬▬&#10;Support the Channel! &#10;► https://bit.ly/30KyKiv&#10;▬▬▬▬▬▬▬▬▬▬▬▬▬▬▬▬▬▬▬▬▬▬▬▬▬▬▬▬&#10;&#10;&#10;&#10;❁ Copyright Info&#10;Be aware this channel is only for promotion purpose.&#10;All music belongs to the original creators and right holders &#10;&#10;This is an unofficial channel for archiving purposes only. &#10;Monetization is not enabled.&#10;&#10;&#10;#Pokémon #PokémonScarletViolet #GameFreak" id="268" name="Google Shape;268;p34" title="South Province – Pokémon Scarlet &amp; Violet: Original Soundtrack OST">
            <a:hlinkClick r:id="rId5"/>
          </p:cNvPr>
          <p:cNvPicPr preferRelativeResize="0"/>
          <p:nvPr/>
        </p:nvPicPr>
        <p:blipFill>
          <a:blip r:embed="rId6">
            <a:alphaModFix/>
          </a:blip>
          <a:stretch>
            <a:fillRect/>
          </a:stretch>
        </p:blipFill>
        <p:spPr>
          <a:xfrm>
            <a:off x="1024413" y="1952151"/>
            <a:ext cx="1838225" cy="1033987"/>
          </a:xfrm>
          <a:prstGeom prst="rect">
            <a:avLst/>
          </a:prstGeom>
          <a:noFill/>
          <a:ln>
            <a:noFill/>
          </a:ln>
        </p:spPr>
      </p:pic>
      <p:pic>
        <p:nvPicPr>
          <p:cNvPr descr="This play when Koraidon or Miraidon depending of the version are helping you defeat Al Sada and Al Turo in Pokémon Scarlet &amp; Violet.&#10;To check out their battle, just click on the video cards (&quot;!&quot;)&#10;&#10;---&#10;Main goal of these video concept ideas:&#10;My main goal for these kind of videos is to be as creative as possible!&#10;Let me explain: &#10;- Firstly, my very first channel Mixeli (But also my latest one Volipok) post tons of Gameplays from Every Generation (Which once again was played and recorded by myself in it's entirety. It took me many years of works.)&#10;My video have Educational Value and let me explain why: It does provide help to the user who watch the video. One of the few example for that is which musics is played from my gameplays. It could easily be found on video cards (The exclamation mark &quot;!&quot; you see on the video above at the right) and vice versa. (This mean that on this video for example, you could also find my actual battle gameplays of where this music is played)&#10;- Secondly, My video are transformative enough, I took the time to play the game and recording the musics. I took the time to improve it's original quality using Vegas Pro. Thanks to a program called &quot;Track EQ&quot; that you can find on Vegas Pro.&#10;This program allow the user to enhance it's original quality and further improving it. This need concentration as each version has different audio quality.&#10;- Thirdly and as you have noticed: On each Generation, I use different background that I bought on a website called Shutterstock. (Which I have bought at least 336 pictures background, just so I can become as creative as possible and also work on a lot of different style using those background)&#10;This kind of concept was created by myself since 2011. Today it has become one of the main concept of my channel that I personally created.&#10;- Lastly is to bring the community together. I have noticed that so many people are commenting and giving their opinions on the video, sharing their experience about characters from the game, confirming theory, saying funny stuff and I find this extremely amazing and interesting! I don't want their comment to be unnoticed so I have plan for the future of my content about commenting and sharing their experience on videos that I will produce one day!&#10;&#10;I think I explained everything now. Enjoy and have a great day!&#10;-------------------------------------------------------------------------------------------------&#10;All musics, gameplay and content included within this video are transformative, creative, have educational value and this recording are from my own gameplay. I'm also the one that created that concept video ideas. No copyright infringement is intended.&#10;-------------------------------------------------------------------------------------------------&#10;Credit: Nintendo, Game Freak, Creature Inc., TPCi&#10;-------------------------------------------------------------------------------------------------" id="269" name="Google Shape;269;p34" title="Pokémon Scarlet &amp; Violet - Koraidon and Miraidon Battle Music (HQ)">
            <a:hlinkClick r:id="rId7"/>
          </p:cNvPr>
          <p:cNvPicPr preferRelativeResize="0"/>
          <p:nvPr/>
        </p:nvPicPr>
        <p:blipFill>
          <a:blip r:embed="rId8">
            <a:alphaModFix/>
          </a:blip>
          <a:stretch>
            <a:fillRect/>
          </a:stretch>
        </p:blipFill>
        <p:spPr>
          <a:xfrm>
            <a:off x="3723349" y="1952150"/>
            <a:ext cx="1838200" cy="1033999"/>
          </a:xfrm>
          <a:prstGeom prst="rect">
            <a:avLst/>
          </a:prstGeom>
          <a:noFill/>
          <a:ln>
            <a:noFill/>
          </a:ln>
        </p:spPr>
      </p:pic>
      <p:pic>
        <p:nvPicPr>
          <p:cNvPr descr="Welcome to the open world of Pokémon. Embark on an open-world adventure in Pokémon Scarlet and Pokémon Violet, arriving on Nintendo Switch on November 18th, 2022.&#10;&#10;Please note that the majority of track titles are based on file names so if you know any of the tracks names/where they play or even have suggestions, let me know in the comments below.&#10;&#10;Send a DM on twitter if you would like to download the OST: https://twitter.com/NintendoMelody&#10;&#10;&#10;❖ Support the Game: https://scarletviolet.pokemon.com/&#10;&#10;&#10;► Scarlet &amp; Violet OST Playlist: https://www.youtube.com/playlist?list=PLjJC3hyewH5DmdqmQb4k30kUwr2Svbc0a&#10;► Scarlet &amp; Violet Extended OST: https://www.youtube.com/playlist?list=PLjJC3hyewH5CXprXtPQB-tmhJZ7v0bRUv&#10;&#10;&#10;►►► TRACK INFO ◄◄◄&#10;-----------------------------------------------------------------------------------------------&#10;❖ Track Title: Long Way to Home&#10;❖ Composer/Arranger : Minako Adachi, Junichi Masuda, Go Ichinose, Hiromitsu Maeba, Teruo Taniguchi, Hitomi Sato, Toby Fox&#10;❖ Developers: Game Freak&#10;-----------------------------------------------------------------------------------------------&#10;&#10;&#10;&#10;►►► Enjoy the video? Subscribe! http://bit.ly/3jP6QXw ◄◄◄  &#10;▬▬▬▬▬▬▬▬▬▬▬▬▬▬▬▬▬▬▬▬▬▬▬▬▬▬▬▬&#10;Follow me on Twitter! &#10;► https://bit.ly/3jM05pC&#10;▬▬▬▬▬▬▬▬▬▬▬▬▬▬▬▬▬▬▬▬▬▬▬▬▬▬▬▬&#10;Check me out the Backup Account!&#10;► https://bit.ly/3Ur5xPS&#10;▬▬▬▬▬▬▬▬▬▬▬▬▬▬▬▬▬▬▬▬▬▬▬▬▬▬▬▬&#10;Support the Channel! &#10;► https://bit.ly/30KyKiv&#10;▬▬▬▬▬▬▬▬▬▬▬▬▬▬▬▬▬▬▬▬▬▬▬▬▬▬▬▬&#10;&#10;&#10;&#10;❁ Copyright Info&#10;Be aware this channel is only for promotion purpose.&#10;All music belongs to the original creators and right holders &#10;&#10;This is an unofficial channel for archiving purposes only. &#10;Monetization is not enabled.&#10;&#10;&#10;#Pokémon #PokémonScarletViolet #GameFreak" id="270" name="Google Shape;270;p34" title="Long Way to Home – Pokémon Scarlet &amp; Violet: Original Soundtrack OST">
            <a:hlinkClick r:id="rId9"/>
          </p:cNvPr>
          <p:cNvPicPr preferRelativeResize="0"/>
          <p:nvPr/>
        </p:nvPicPr>
        <p:blipFill>
          <a:blip r:embed="rId6">
            <a:alphaModFix/>
          </a:blip>
          <a:stretch>
            <a:fillRect/>
          </a:stretch>
        </p:blipFill>
        <p:spPr>
          <a:xfrm>
            <a:off x="6422275" y="1924361"/>
            <a:ext cx="1838190" cy="1034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
                                        </p:tgtEl>
                                        <p:attrNameLst>
                                          <p:attrName>style.visibility</p:attrName>
                                        </p:attrNameLst>
                                      </p:cBhvr>
                                      <p:to>
                                        <p:strVal val="visible"/>
                                      </p:to>
                                    </p:set>
                                    <p:animEffect filter="fade" transition="in">
                                      <p:cBhvr>
                                        <p:cTn dur="1000"/>
                                        <p:tgtEl>
                                          <p:spTgt spid="2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9"/>
                                        </p:tgtEl>
                                        <p:attrNameLst>
                                          <p:attrName>style.visibility</p:attrName>
                                        </p:attrNameLst>
                                      </p:cBhvr>
                                      <p:to>
                                        <p:strVal val="visible"/>
                                      </p:to>
                                    </p:set>
                                    <p:animEffect filter="fade" transition="in">
                                      <p:cBhvr>
                                        <p:cTn dur="1000"/>
                                        <p:tgtEl>
                                          <p:spTgt spid="2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0"/>
                                        </p:tgtEl>
                                        <p:attrNameLst>
                                          <p:attrName>style.visibility</p:attrName>
                                        </p:attrNameLst>
                                      </p:cBhvr>
                                      <p:to>
                                        <p:strVal val="visible"/>
                                      </p:to>
                                    </p:set>
                                    <p:animEffect filter="fade" transition="in">
                                      <p:cBhvr>
                                        <p:cTn dur="1000"/>
                                        <p:tgtEl>
                                          <p:spTgt spid="2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BB4FF"/>
            </a:gs>
            <a:gs pos="100000">
              <a:srgbClr val="4CA3E4"/>
            </a:gs>
          </a:gsLst>
          <a:lin ang="2700006" scaled="0"/>
        </a:gradFill>
      </p:bgPr>
    </p:bg>
    <p:spTree>
      <p:nvGrpSpPr>
        <p:cNvPr id="274" name="Shape 274"/>
        <p:cNvGrpSpPr/>
        <p:nvPr/>
      </p:nvGrpSpPr>
      <p:grpSpPr>
        <a:xfrm>
          <a:off x="0" y="0"/>
          <a:ext cx="0" cy="0"/>
          <a:chOff x="0" y="0"/>
          <a:chExt cx="0" cy="0"/>
        </a:xfrm>
      </p:grpSpPr>
      <p:sp>
        <p:nvSpPr>
          <p:cNvPr id="275" name="Google Shape;275;p35"/>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0"/>
            </a:stretch>
          </a:blipFill>
          <a:ln>
            <a:noFill/>
          </a:ln>
        </p:spPr>
      </p:sp>
      <p:pic>
        <p:nvPicPr>
          <p:cNvPr id="276" name="Google Shape;276;p35"/>
          <p:cNvPicPr preferRelativeResize="0"/>
          <p:nvPr/>
        </p:nvPicPr>
        <p:blipFill>
          <a:blip r:embed="rId4">
            <a:alphaModFix/>
          </a:blip>
          <a:stretch>
            <a:fillRect/>
          </a:stretch>
        </p:blipFill>
        <p:spPr>
          <a:xfrm>
            <a:off x="0" y="0"/>
            <a:ext cx="9144000" cy="5143500"/>
          </a:xfrm>
          <a:prstGeom prst="rect">
            <a:avLst/>
          </a:prstGeom>
          <a:noFill/>
          <a:ln>
            <a:noFill/>
          </a:ln>
        </p:spPr>
      </p:pic>
      <p:sp>
        <p:nvSpPr>
          <p:cNvPr id="277" name="Google Shape;277;p35"/>
          <p:cNvSpPr txBox="1"/>
          <p:nvPr/>
        </p:nvSpPr>
        <p:spPr>
          <a:xfrm>
            <a:off x="1160477" y="1065084"/>
            <a:ext cx="1566000" cy="665100"/>
          </a:xfrm>
          <a:prstGeom prst="rect">
            <a:avLst/>
          </a:prstGeom>
          <a:noFill/>
          <a:ln>
            <a:noFill/>
          </a:ln>
        </p:spPr>
        <p:txBody>
          <a:bodyPr anchorCtr="0" anchor="t" bIns="0" lIns="0" spcFirstLastPara="1" rIns="0" wrap="square" tIns="0">
            <a:spAutoFit/>
          </a:bodyPr>
          <a:lstStyle/>
          <a:p>
            <a:pPr indent="0" lvl="0" marL="0" marR="0" rtl="0" algn="ctr">
              <a:lnSpc>
                <a:spcPct val="80000"/>
              </a:lnSpc>
              <a:spcBef>
                <a:spcPts val="0"/>
              </a:spcBef>
              <a:spcAft>
                <a:spcPts val="0"/>
              </a:spcAft>
              <a:buNone/>
            </a:pPr>
            <a:r>
              <a:rPr lang="en" sz="2700">
                <a:solidFill>
                  <a:srgbClr val="C5F7FF"/>
                </a:solidFill>
                <a:latin typeface="Satisfy"/>
                <a:ea typeface="Satisfy"/>
                <a:cs typeface="Satisfy"/>
                <a:sym typeface="Satisfy"/>
              </a:rPr>
              <a:t>“Binary Sunset”</a:t>
            </a:r>
            <a:endParaRPr sz="700">
              <a:latin typeface="Satisfy"/>
              <a:ea typeface="Satisfy"/>
              <a:cs typeface="Satisfy"/>
              <a:sym typeface="Satisfy"/>
            </a:endParaRPr>
          </a:p>
        </p:txBody>
      </p:sp>
      <p:sp>
        <p:nvSpPr>
          <p:cNvPr id="278" name="Google Shape;278;p35"/>
          <p:cNvSpPr txBox="1"/>
          <p:nvPr/>
        </p:nvSpPr>
        <p:spPr>
          <a:xfrm>
            <a:off x="3859399" y="1065084"/>
            <a:ext cx="1566000" cy="591000"/>
          </a:xfrm>
          <a:prstGeom prst="rect">
            <a:avLst/>
          </a:prstGeom>
          <a:noFill/>
          <a:ln>
            <a:noFill/>
          </a:ln>
        </p:spPr>
        <p:txBody>
          <a:bodyPr anchorCtr="0" anchor="t" bIns="0" lIns="0" spcFirstLastPara="1" rIns="0" wrap="square" tIns="0">
            <a:spAutoFit/>
          </a:bodyPr>
          <a:lstStyle/>
          <a:p>
            <a:pPr indent="0" lvl="0" marL="0" marR="0" rtl="0" algn="ctr">
              <a:lnSpc>
                <a:spcPct val="80000"/>
              </a:lnSpc>
              <a:spcBef>
                <a:spcPts val="0"/>
              </a:spcBef>
              <a:spcAft>
                <a:spcPts val="0"/>
              </a:spcAft>
              <a:buNone/>
            </a:pPr>
            <a:r>
              <a:rPr lang="en" sz="2400">
                <a:solidFill>
                  <a:srgbClr val="C5F7FF"/>
                </a:solidFill>
                <a:latin typeface="Satisfy"/>
                <a:ea typeface="Satisfy"/>
                <a:cs typeface="Satisfy"/>
                <a:sym typeface="Satisfy"/>
              </a:rPr>
              <a:t>“Revenge of the Sith” </a:t>
            </a:r>
            <a:endParaRPr sz="2400">
              <a:latin typeface="Satisfy"/>
              <a:ea typeface="Satisfy"/>
              <a:cs typeface="Satisfy"/>
              <a:sym typeface="Satisfy"/>
            </a:endParaRPr>
          </a:p>
        </p:txBody>
      </p:sp>
      <p:sp>
        <p:nvSpPr>
          <p:cNvPr id="279" name="Google Shape;279;p35"/>
          <p:cNvSpPr txBox="1"/>
          <p:nvPr/>
        </p:nvSpPr>
        <p:spPr>
          <a:xfrm>
            <a:off x="6520877" y="1065084"/>
            <a:ext cx="1566000" cy="295500"/>
          </a:xfrm>
          <a:prstGeom prst="rect">
            <a:avLst/>
          </a:prstGeom>
          <a:noFill/>
          <a:ln>
            <a:noFill/>
          </a:ln>
        </p:spPr>
        <p:txBody>
          <a:bodyPr anchorCtr="0" anchor="t" bIns="0" lIns="0" spcFirstLastPara="1" rIns="0" wrap="square" tIns="0">
            <a:spAutoFit/>
          </a:bodyPr>
          <a:lstStyle/>
          <a:p>
            <a:pPr indent="0" lvl="0" marL="0" marR="0" rtl="0" algn="ctr">
              <a:lnSpc>
                <a:spcPct val="80000"/>
              </a:lnSpc>
              <a:spcBef>
                <a:spcPts val="0"/>
              </a:spcBef>
              <a:spcAft>
                <a:spcPts val="0"/>
              </a:spcAft>
              <a:buNone/>
            </a:pPr>
            <a:r>
              <a:rPr lang="en" sz="2400">
                <a:solidFill>
                  <a:srgbClr val="C5F7FF"/>
                </a:solidFill>
                <a:latin typeface="Satisfy"/>
                <a:ea typeface="Satisfy"/>
                <a:cs typeface="Satisfy"/>
                <a:sym typeface="Satisfy"/>
              </a:rPr>
              <a:t>“Jedi Eulogy”</a:t>
            </a:r>
            <a:endParaRPr sz="2400">
              <a:latin typeface="Satisfy"/>
              <a:ea typeface="Satisfy"/>
              <a:cs typeface="Satisfy"/>
              <a:sym typeface="Satisfy"/>
            </a:endParaRPr>
          </a:p>
        </p:txBody>
      </p:sp>
      <p:sp>
        <p:nvSpPr>
          <p:cNvPr id="280" name="Google Shape;280;p35"/>
          <p:cNvSpPr txBox="1"/>
          <p:nvPr/>
        </p:nvSpPr>
        <p:spPr>
          <a:xfrm>
            <a:off x="1276322" y="3052107"/>
            <a:ext cx="1334400" cy="184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lang="en" sz="1200">
                <a:solidFill>
                  <a:srgbClr val="FFFFFF"/>
                </a:solidFill>
                <a:latin typeface="Alata"/>
                <a:ea typeface="Alata"/>
                <a:cs typeface="Alata"/>
                <a:sym typeface="Alata"/>
              </a:rPr>
              <a:t>A New Hope</a:t>
            </a:r>
            <a:endParaRPr sz="700"/>
          </a:p>
        </p:txBody>
      </p:sp>
      <p:sp>
        <p:nvSpPr>
          <p:cNvPr id="281" name="Google Shape;281;p35"/>
          <p:cNvSpPr txBox="1"/>
          <p:nvPr/>
        </p:nvSpPr>
        <p:spPr>
          <a:xfrm>
            <a:off x="3975244" y="3052107"/>
            <a:ext cx="1334400" cy="184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lang="en" sz="1200">
                <a:solidFill>
                  <a:srgbClr val="FFFFFF"/>
                </a:solidFill>
                <a:latin typeface="Alata"/>
                <a:ea typeface="Alata"/>
                <a:cs typeface="Alata"/>
                <a:sym typeface="Alata"/>
              </a:rPr>
              <a:t>Revenge of the Sith</a:t>
            </a:r>
            <a:endParaRPr sz="700"/>
          </a:p>
        </p:txBody>
      </p:sp>
      <p:sp>
        <p:nvSpPr>
          <p:cNvPr id="282" name="Google Shape;282;p35"/>
          <p:cNvSpPr txBox="1"/>
          <p:nvPr/>
        </p:nvSpPr>
        <p:spPr>
          <a:xfrm>
            <a:off x="6636722" y="3052107"/>
            <a:ext cx="1334400" cy="369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lang="en" sz="1200">
                <a:solidFill>
                  <a:srgbClr val="FFFFFF"/>
                </a:solidFill>
                <a:latin typeface="Alata"/>
                <a:ea typeface="Alata"/>
                <a:cs typeface="Alata"/>
                <a:sym typeface="Alata"/>
              </a:rPr>
              <a:t>Star Wars: The Clone Wars</a:t>
            </a:r>
            <a:endParaRPr sz="700"/>
          </a:p>
        </p:txBody>
      </p:sp>
      <p:cxnSp>
        <p:nvCxnSpPr>
          <p:cNvPr id="283" name="Google Shape;283;p35"/>
          <p:cNvCxnSpPr/>
          <p:nvPr/>
        </p:nvCxnSpPr>
        <p:spPr>
          <a:xfrm>
            <a:off x="1090651" y="1886208"/>
            <a:ext cx="1698600" cy="0"/>
          </a:xfrm>
          <a:prstGeom prst="straightConnector1">
            <a:avLst/>
          </a:prstGeom>
          <a:noFill/>
          <a:ln cap="flat" cmpd="sng" w="38100">
            <a:solidFill>
              <a:srgbClr val="000000"/>
            </a:solidFill>
            <a:prstDash val="solid"/>
            <a:round/>
            <a:headEnd len="sm" w="sm" type="none"/>
            <a:tailEnd len="sm" w="sm" type="none"/>
          </a:ln>
        </p:spPr>
      </p:cxnSp>
      <p:cxnSp>
        <p:nvCxnSpPr>
          <p:cNvPr id="284" name="Google Shape;284;p35"/>
          <p:cNvCxnSpPr/>
          <p:nvPr/>
        </p:nvCxnSpPr>
        <p:spPr>
          <a:xfrm>
            <a:off x="3779921" y="1886208"/>
            <a:ext cx="1698600" cy="0"/>
          </a:xfrm>
          <a:prstGeom prst="straightConnector1">
            <a:avLst/>
          </a:prstGeom>
          <a:noFill/>
          <a:ln cap="flat" cmpd="sng" w="38100">
            <a:solidFill>
              <a:srgbClr val="000000"/>
            </a:solidFill>
            <a:prstDash val="solid"/>
            <a:round/>
            <a:headEnd len="sm" w="sm" type="none"/>
            <a:tailEnd len="sm" w="sm" type="none"/>
          </a:ln>
        </p:spPr>
      </p:cxnSp>
      <p:cxnSp>
        <p:nvCxnSpPr>
          <p:cNvPr id="285" name="Google Shape;285;p35"/>
          <p:cNvCxnSpPr/>
          <p:nvPr/>
        </p:nvCxnSpPr>
        <p:spPr>
          <a:xfrm>
            <a:off x="6465585" y="1886208"/>
            <a:ext cx="1698600" cy="0"/>
          </a:xfrm>
          <a:prstGeom prst="straightConnector1">
            <a:avLst/>
          </a:prstGeom>
          <a:noFill/>
          <a:ln cap="flat" cmpd="sng" w="38100">
            <a:solidFill>
              <a:srgbClr val="000000"/>
            </a:solidFill>
            <a:prstDash val="solid"/>
            <a:round/>
            <a:headEnd len="sm" w="sm" type="none"/>
            <a:tailEnd len="sm" w="sm" type="none"/>
          </a:ln>
        </p:spPr>
      </p:cxnSp>
      <p:cxnSp>
        <p:nvCxnSpPr>
          <p:cNvPr id="286" name="Google Shape;286;p35"/>
          <p:cNvCxnSpPr/>
          <p:nvPr/>
        </p:nvCxnSpPr>
        <p:spPr>
          <a:xfrm>
            <a:off x="1090651" y="2996514"/>
            <a:ext cx="1698600" cy="0"/>
          </a:xfrm>
          <a:prstGeom prst="straightConnector1">
            <a:avLst/>
          </a:prstGeom>
          <a:noFill/>
          <a:ln cap="flat" cmpd="sng" w="38100">
            <a:solidFill>
              <a:srgbClr val="000000"/>
            </a:solidFill>
            <a:prstDash val="solid"/>
            <a:round/>
            <a:headEnd len="sm" w="sm" type="none"/>
            <a:tailEnd len="sm" w="sm" type="none"/>
          </a:ln>
        </p:spPr>
      </p:cxnSp>
      <p:cxnSp>
        <p:nvCxnSpPr>
          <p:cNvPr id="287" name="Google Shape;287;p35"/>
          <p:cNvCxnSpPr/>
          <p:nvPr/>
        </p:nvCxnSpPr>
        <p:spPr>
          <a:xfrm>
            <a:off x="3779921" y="2996514"/>
            <a:ext cx="1698600" cy="0"/>
          </a:xfrm>
          <a:prstGeom prst="straightConnector1">
            <a:avLst/>
          </a:prstGeom>
          <a:noFill/>
          <a:ln cap="flat" cmpd="sng" w="38100">
            <a:solidFill>
              <a:srgbClr val="000000"/>
            </a:solidFill>
            <a:prstDash val="solid"/>
            <a:round/>
            <a:headEnd len="sm" w="sm" type="none"/>
            <a:tailEnd len="sm" w="sm" type="none"/>
          </a:ln>
        </p:spPr>
      </p:cxnSp>
      <p:cxnSp>
        <p:nvCxnSpPr>
          <p:cNvPr id="288" name="Google Shape;288;p35"/>
          <p:cNvCxnSpPr/>
          <p:nvPr/>
        </p:nvCxnSpPr>
        <p:spPr>
          <a:xfrm>
            <a:off x="6465585" y="2996514"/>
            <a:ext cx="1698600" cy="0"/>
          </a:xfrm>
          <a:prstGeom prst="straightConnector1">
            <a:avLst/>
          </a:prstGeom>
          <a:noFill/>
          <a:ln cap="flat" cmpd="sng" w="38100">
            <a:solidFill>
              <a:srgbClr val="000000"/>
            </a:solidFill>
            <a:prstDash val="solid"/>
            <a:round/>
            <a:headEnd len="sm" w="sm" type="none"/>
            <a:tailEnd len="sm" w="sm" type="none"/>
          </a:ln>
        </p:spPr>
      </p:cxnSp>
      <p:sp>
        <p:nvSpPr>
          <p:cNvPr id="289" name="Google Shape;289;p35"/>
          <p:cNvSpPr txBox="1"/>
          <p:nvPr/>
        </p:nvSpPr>
        <p:spPr>
          <a:xfrm>
            <a:off x="-1293400" y="4772100"/>
            <a:ext cx="9571800" cy="295500"/>
          </a:xfrm>
          <a:prstGeom prst="rect">
            <a:avLst/>
          </a:prstGeom>
          <a:noFill/>
          <a:ln>
            <a:noFill/>
          </a:ln>
        </p:spPr>
        <p:txBody>
          <a:bodyPr anchorCtr="0" anchor="t" bIns="0" lIns="0" spcFirstLastPara="1" rIns="0" wrap="square" tIns="0">
            <a:spAutoFit/>
          </a:bodyPr>
          <a:lstStyle/>
          <a:p>
            <a:pPr indent="0" lvl="0" marL="0" marR="0" rtl="0" algn="ctr">
              <a:lnSpc>
                <a:spcPct val="80000"/>
              </a:lnSpc>
              <a:spcBef>
                <a:spcPts val="0"/>
              </a:spcBef>
              <a:spcAft>
                <a:spcPts val="0"/>
              </a:spcAft>
              <a:buNone/>
            </a:pPr>
            <a:r>
              <a:rPr b="1" lang="en" sz="2400">
                <a:solidFill>
                  <a:srgbClr val="C5F7FF"/>
                </a:solidFill>
                <a:latin typeface="Satisfy"/>
                <a:ea typeface="Satisfy"/>
                <a:cs typeface="Satisfy"/>
                <a:sym typeface="Satisfy"/>
              </a:rPr>
              <a:t>Leitmotifs representing ideas- “Force Theme” (Star Wars)</a:t>
            </a:r>
            <a:endParaRPr b="1" sz="2400">
              <a:latin typeface="Satisfy"/>
              <a:ea typeface="Satisfy"/>
              <a:cs typeface="Satisfy"/>
              <a:sym typeface="Satisfy"/>
            </a:endParaRPr>
          </a:p>
        </p:txBody>
      </p:sp>
      <p:pic>
        <p:nvPicPr>
          <p:cNvPr descr="Music from Star Wars Episode III: Revenge of the Sith.&#10;&#10;Composed and conducted by John Williams.&#10;&#10;Property of Lucasfilm, LTD." id="290" name="Google Shape;290;p35" title="&quot;Revenge of the Sith&quot; | Revenge of the Sith Complete Score">
            <a:hlinkClick r:id="rId5"/>
          </p:cNvPr>
          <p:cNvPicPr preferRelativeResize="0"/>
          <p:nvPr/>
        </p:nvPicPr>
        <p:blipFill>
          <a:blip r:embed="rId6">
            <a:alphaModFix/>
          </a:blip>
          <a:stretch>
            <a:fillRect/>
          </a:stretch>
        </p:blipFill>
        <p:spPr>
          <a:xfrm>
            <a:off x="3585038" y="1886200"/>
            <a:ext cx="1973919" cy="1110325"/>
          </a:xfrm>
          <a:prstGeom prst="rect">
            <a:avLst/>
          </a:prstGeom>
          <a:noFill/>
          <a:ln>
            <a:noFill/>
          </a:ln>
        </p:spPr>
      </p:pic>
      <p:pic>
        <p:nvPicPr>
          <p:cNvPr descr="Provided to YouTube by Universal Music Group&#10;&#10;Jedi Eulogy · Kevin Kiner · Takeshi Furukawa&#10;&#10;Star Wars: The Clone Wars&#10;&#10;℗ 2014 Lucasfilm Ltd.&#10;&#10;Released on: 2014-01-01&#10;&#10;Unknown, Other: Kevin Kiner&#10;Unknown, Other: Sean Kiner&#10;Unknown, Other: Mark Evans&#10;Unknown, Other: Nic Raine&#10;&#10;Auto-generated by YouTube." id="291" name="Google Shape;291;p35" title="Jedi Eulogy">
            <a:hlinkClick r:id="rId7"/>
          </p:cNvPr>
          <p:cNvPicPr preferRelativeResize="0"/>
          <p:nvPr/>
        </p:nvPicPr>
        <p:blipFill>
          <a:blip r:embed="rId8">
            <a:alphaModFix/>
          </a:blip>
          <a:stretch>
            <a:fillRect/>
          </a:stretch>
        </p:blipFill>
        <p:spPr>
          <a:xfrm>
            <a:off x="6368725" y="1909149"/>
            <a:ext cx="1892301" cy="1064425"/>
          </a:xfrm>
          <a:prstGeom prst="rect">
            <a:avLst/>
          </a:prstGeom>
          <a:noFill/>
          <a:ln>
            <a:noFill/>
          </a:ln>
        </p:spPr>
      </p:pic>
      <p:pic>
        <p:nvPicPr>
          <p:cNvPr descr="Music from Star Wars Episode IV: A New Hope.&#10;&#10;Composed and conducted by John Williams.&#10;&#10;Property of Lucasfilm, LTD." id="292" name="Google Shape;292;p35" title="&quot;Binary Sunset&quot; | A New Hope Complete Score">
            <a:hlinkClick r:id="rId9"/>
          </p:cNvPr>
          <p:cNvPicPr preferRelativeResize="0"/>
          <p:nvPr/>
        </p:nvPicPr>
        <p:blipFill>
          <a:blip r:embed="rId10">
            <a:alphaModFix/>
          </a:blip>
          <a:stretch>
            <a:fillRect/>
          </a:stretch>
        </p:blipFill>
        <p:spPr>
          <a:xfrm>
            <a:off x="1036825" y="1886200"/>
            <a:ext cx="1892300" cy="106441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1000"/>
                                        <p:tgtEl>
                                          <p:spTgt spid="2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1"/>
                                        </p:tgtEl>
                                        <p:attrNameLst>
                                          <p:attrName>style.visibility</p:attrName>
                                        </p:attrNameLst>
                                      </p:cBhvr>
                                      <p:to>
                                        <p:strVal val="visible"/>
                                      </p:to>
                                    </p:set>
                                    <p:animEffect filter="fade" transition="in">
                                      <p:cBhvr>
                                        <p:cTn dur="1000"/>
                                        <p:tgtEl>
                                          <p:spTgt spid="2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2"/>
                                        </p:tgtEl>
                                        <p:attrNameLst>
                                          <p:attrName>style.visibility</p:attrName>
                                        </p:attrNameLst>
                                      </p:cBhvr>
                                      <p:to>
                                        <p:strVal val="visible"/>
                                      </p:to>
                                    </p:set>
                                    <p:animEffect filter="fade" transition="in">
                                      <p:cBhvr>
                                        <p:cTn dur="1000"/>
                                        <p:tgtEl>
                                          <p:spTgt spid="2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BB4FF"/>
            </a:gs>
            <a:gs pos="100000">
              <a:srgbClr val="4CA3E4"/>
            </a:gs>
          </a:gsLst>
          <a:lin ang="2700006" scaled="0"/>
        </a:gradFill>
      </p:bgPr>
    </p:bg>
    <p:spTree>
      <p:nvGrpSpPr>
        <p:cNvPr id="296" name="Shape 296"/>
        <p:cNvGrpSpPr/>
        <p:nvPr/>
      </p:nvGrpSpPr>
      <p:grpSpPr>
        <a:xfrm>
          <a:off x="0" y="0"/>
          <a:ext cx="0" cy="0"/>
          <a:chOff x="0" y="0"/>
          <a:chExt cx="0" cy="0"/>
        </a:xfrm>
      </p:grpSpPr>
      <p:sp>
        <p:nvSpPr>
          <p:cNvPr id="297" name="Google Shape;297;p36"/>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0"/>
            </a:stretch>
          </a:blipFill>
          <a:ln>
            <a:noFill/>
          </a:ln>
        </p:spPr>
      </p:sp>
      <p:pic>
        <p:nvPicPr>
          <p:cNvPr id="298" name="Google Shape;298;p36"/>
          <p:cNvPicPr preferRelativeResize="0"/>
          <p:nvPr/>
        </p:nvPicPr>
        <p:blipFill>
          <a:blip r:embed="rId4">
            <a:alphaModFix/>
          </a:blip>
          <a:stretch>
            <a:fillRect/>
          </a:stretch>
        </p:blipFill>
        <p:spPr>
          <a:xfrm>
            <a:off x="0" y="0"/>
            <a:ext cx="9144000" cy="5143500"/>
          </a:xfrm>
          <a:prstGeom prst="rect">
            <a:avLst/>
          </a:prstGeom>
          <a:noFill/>
          <a:ln>
            <a:noFill/>
          </a:ln>
        </p:spPr>
      </p:pic>
      <p:sp>
        <p:nvSpPr>
          <p:cNvPr id="299" name="Google Shape;299;p36"/>
          <p:cNvSpPr txBox="1"/>
          <p:nvPr/>
        </p:nvSpPr>
        <p:spPr>
          <a:xfrm>
            <a:off x="1250675" y="961028"/>
            <a:ext cx="1385700" cy="738900"/>
          </a:xfrm>
          <a:prstGeom prst="rect">
            <a:avLst/>
          </a:prstGeom>
          <a:noFill/>
          <a:ln>
            <a:noFill/>
          </a:ln>
        </p:spPr>
        <p:txBody>
          <a:bodyPr anchorCtr="0" anchor="t" bIns="0" lIns="0" spcFirstLastPara="1" rIns="0" wrap="square" tIns="0">
            <a:spAutoFit/>
          </a:bodyPr>
          <a:lstStyle/>
          <a:p>
            <a:pPr indent="0" lvl="0" marL="0" marR="0" rtl="0" algn="ctr">
              <a:lnSpc>
                <a:spcPct val="80000"/>
              </a:lnSpc>
              <a:spcBef>
                <a:spcPts val="0"/>
              </a:spcBef>
              <a:spcAft>
                <a:spcPts val="0"/>
              </a:spcAft>
              <a:buNone/>
            </a:pPr>
            <a:r>
              <a:rPr lang="en" sz="2000">
                <a:solidFill>
                  <a:srgbClr val="C5F7FF"/>
                </a:solidFill>
                <a:latin typeface="Satisfy"/>
                <a:ea typeface="Satisfy"/>
                <a:cs typeface="Satisfy"/>
                <a:sym typeface="Satisfy"/>
              </a:rPr>
              <a:t>“Prologue: Beauty and the Beast”</a:t>
            </a:r>
            <a:endParaRPr sz="2000">
              <a:latin typeface="Satisfy"/>
              <a:ea typeface="Satisfy"/>
              <a:cs typeface="Satisfy"/>
              <a:sym typeface="Satisfy"/>
            </a:endParaRPr>
          </a:p>
        </p:txBody>
      </p:sp>
      <p:sp>
        <p:nvSpPr>
          <p:cNvPr id="300" name="Google Shape;300;p36"/>
          <p:cNvSpPr txBox="1"/>
          <p:nvPr/>
        </p:nvSpPr>
        <p:spPr>
          <a:xfrm>
            <a:off x="3859399" y="1065084"/>
            <a:ext cx="1566000" cy="443400"/>
          </a:xfrm>
          <a:prstGeom prst="rect">
            <a:avLst/>
          </a:prstGeom>
          <a:noFill/>
          <a:ln>
            <a:noFill/>
          </a:ln>
        </p:spPr>
        <p:txBody>
          <a:bodyPr anchorCtr="0" anchor="t" bIns="0" lIns="0" spcFirstLastPara="1" rIns="0" wrap="square" tIns="0">
            <a:spAutoFit/>
          </a:bodyPr>
          <a:lstStyle/>
          <a:p>
            <a:pPr indent="0" lvl="0" marL="0" marR="0" rtl="0" algn="ctr">
              <a:lnSpc>
                <a:spcPct val="80000"/>
              </a:lnSpc>
              <a:spcBef>
                <a:spcPts val="0"/>
              </a:spcBef>
              <a:spcAft>
                <a:spcPts val="0"/>
              </a:spcAft>
              <a:buNone/>
            </a:pPr>
            <a:r>
              <a:rPr lang="en" sz="1800">
                <a:solidFill>
                  <a:srgbClr val="C5F7FF"/>
                </a:solidFill>
                <a:latin typeface="Satisfy"/>
                <a:ea typeface="Satisfy"/>
                <a:cs typeface="Satisfy"/>
                <a:sym typeface="Satisfy"/>
              </a:rPr>
              <a:t>“Beauty and the Beast”</a:t>
            </a:r>
            <a:endParaRPr sz="1800">
              <a:latin typeface="Satisfy"/>
              <a:ea typeface="Satisfy"/>
              <a:cs typeface="Satisfy"/>
              <a:sym typeface="Satisfy"/>
            </a:endParaRPr>
          </a:p>
        </p:txBody>
      </p:sp>
      <p:sp>
        <p:nvSpPr>
          <p:cNvPr id="301" name="Google Shape;301;p36"/>
          <p:cNvSpPr txBox="1"/>
          <p:nvPr/>
        </p:nvSpPr>
        <p:spPr>
          <a:xfrm>
            <a:off x="6520927" y="1286784"/>
            <a:ext cx="1566000" cy="221700"/>
          </a:xfrm>
          <a:prstGeom prst="rect">
            <a:avLst/>
          </a:prstGeom>
          <a:noFill/>
          <a:ln>
            <a:noFill/>
          </a:ln>
        </p:spPr>
        <p:txBody>
          <a:bodyPr anchorCtr="0" anchor="t" bIns="0" lIns="0" spcFirstLastPara="1" rIns="0" wrap="square" tIns="0">
            <a:spAutoFit/>
          </a:bodyPr>
          <a:lstStyle/>
          <a:p>
            <a:pPr indent="0" lvl="0" marL="0" marR="0" rtl="0" algn="ctr">
              <a:lnSpc>
                <a:spcPct val="80000"/>
              </a:lnSpc>
              <a:spcBef>
                <a:spcPts val="0"/>
              </a:spcBef>
              <a:spcAft>
                <a:spcPts val="0"/>
              </a:spcAft>
              <a:buNone/>
            </a:pPr>
            <a:r>
              <a:rPr lang="en" sz="1800">
                <a:solidFill>
                  <a:srgbClr val="C5F7FF"/>
                </a:solidFill>
                <a:latin typeface="Satisfy"/>
                <a:ea typeface="Satisfy"/>
                <a:cs typeface="Satisfy"/>
                <a:sym typeface="Satisfy"/>
              </a:rPr>
              <a:t>“Transformation”</a:t>
            </a:r>
            <a:endParaRPr sz="1800">
              <a:latin typeface="Satisfy"/>
              <a:ea typeface="Satisfy"/>
              <a:cs typeface="Satisfy"/>
              <a:sym typeface="Satisfy"/>
            </a:endParaRPr>
          </a:p>
        </p:txBody>
      </p:sp>
      <p:sp>
        <p:nvSpPr>
          <p:cNvPr id="302" name="Google Shape;302;p36"/>
          <p:cNvSpPr txBox="1"/>
          <p:nvPr/>
        </p:nvSpPr>
        <p:spPr>
          <a:xfrm>
            <a:off x="1276322" y="3052107"/>
            <a:ext cx="1334400" cy="369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lang="en" sz="1200">
                <a:solidFill>
                  <a:srgbClr val="FFFFFF"/>
                </a:solidFill>
                <a:latin typeface="Alata"/>
                <a:ea typeface="Alata"/>
                <a:cs typeface="Alata"/>
                <a:sym typeface="Alata"/>
              </a:rPr>
              <a:t>Opening monologue</a:t>
            </a:r>
            <a:endParaRPr sz="700"/>
          </a:p>
        </p:txBody>
      </p:sp>
      <p:sp>
        <p:nvSpPr>
          <p:cNvPr id="303" name="Google Shape;303;p36"/>
          <p:cNvSpPr txBox="1"/>
          <p:nvPr/>
        </p:nvSpPr>
        <p:spPr>
          <a:xfrm>
            <a:off x="3975244" y="3052107"/>
            <a:ext cx="1334400" cy="184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lang="en" sz="1200">
                <a:solidFill>
                  <a:srgbClr val="FFFFFF"/>
                </a:solidFill>
                <a:latin typeface="Alata"/>
                <a:ea typeface="Alata"/>
                <a:cs typeface="Alata"/>
                <a:sym typeface="Alata"/>
              </a:rPr>
              <a:t>Main theme</a:t>
            </a:r>
            <a:endParaRPr sz="700"/>
          </a:p>
        </p:txBody>
      </p:sp>
      <p:sp>
        <p:nvSpPr>
          <p:cNvPr id="304" name="Google Shape;304;p36"/>
          <p:cNvSpPr txBox="1"/>
          <p:nvPr/>
        </p:nvSpPr>
        <p:spPr>
          <a:xfrm>
            <a:off x="6636722" y="3052107"/>
            <a:ext cx="1334400" cy="184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lang="en" sz="1200">
                <a:solidFill>
                  <a:srgbClr val="FFFFFF"/>
                </a:solidFill>
                <a:latin typeface="Alata"/>
                <a:ea typeface="Alata"/>
                <a:cs typeface="Alata"/>
                <a:sym typeface="Alata"/>
              </a:rPr>
              <a:t>End of the movie</a:t>
            </a:r>
            <a:endParaRPr sz="700"/>
          </a:p>
        </p:txBody>
      </p:sp>
      <p:cxnSp>
        <p:nvCxnSpPr>
          <p:cNvPr id="305" name="Google Shape;305;p36"/>
          <p:cNvCxnSpPr/>
          <p:nvPr/>
        </p:nvCxnSpPr>
        <p:spPr>
          <a:xfrm>
            <a:off x="1090651" y="1886208"/>
            <a:ext cx="1698600" cy="0"/>
          </a:xfrm>
          <a:prstGeom prst="straightConnector1">
            <a:avLst/>
          </a:prstGeom>
          <a:noFill/>
          <a:ln cap="flat" cmpd="sng" w="38100">
            <a:solidFill>
              <a:srgbClr val="000000"/>
            </a:solidFill>
            <a:prstDash val="solid"/>
            <a:round/>
            <a:headEnd len="sm" w="sm" type="none"/>
            <a:tailEnd len="sm" w="sm" type="none"/>
          </a:ln>
        </p:spPr>
      </p:cxnSp>
      <p:cxnSp>
        <p:nvCxnSpPr>
          <p:cNvPr id="306" name="Google Shape;306;p36"/>
          <p:cNvCxnSpPr/>
          <p:nvPr/>
        </p:nvCxnSpPr>
        <p:spPr>
          <a:xfrm>
            <a:off x="3779921" y="1886208"/>
            <a:ext cx="1698600" cy="0"/>
          </a:xfrm>
          <a:prstGeom prst="straightConnector1">
            <a:avLst/>
          </a:prstGeom>
          <a:noFill/>
          <a:ln cap="flat" cmpd="sng" w="38100">
            <a:solidFill>
              <a:srgbClr val="000000"/>
            </a:solidFill>
            <a:prstDash val="solid"/>
            <a:round/>
            <a:headEnd len="sm" w="sm" type="none"/>
            <a:tailEnd len="sm" w="sm" type="none"/>
          </a:ln>
        </p:spPr>
      </p:cxnSp>
      <p:cxnSp>
        <p:nvCxnSpPr>
          <p:cNvPr id="307" name="Google Shape;307;p36"/>
          <p:cNvCxnSpPr/>
          <p:nvPr/>
        </p:nvCxnSpPr>
        <p:spPr>
          <a:xfrm>
            <a:off x="6465585" y="1886208"/>
            <a:ext cx="1698600" cy="0"/>
          </a:xfrm>
          <a:prstGeom prst="straightConnector1">
            <a:avLst/>
          </a:prstGeom>
          <a:noFill/>
          <a:ln cap="flat" cmpd="sng" w="38100">
            <a:solidFill>
              <a:srgbClr val="000000"/>
            </a:solidFill>
            <a:prstDash val="solid"/>
            <a:round/>
            <a:headEnd len="sm" w="sm" type="none"/>
            <a:tailEnd len="sm" w="sm" type="none"/>
          </a:ln>
        </p:spPr>
      </p:cxnSp>
      <p:cxnSp>
        <p:nvCxnSpPr>
          <p:cNvPr id="308" name="Google Shape;308;p36"/>
          <p:cNvCxnSpPr/>
          <p:nvPr/>
        </p:nvCxnSpPr>
        <p:spPr>
          <a:xfrm>
            <a:off x="1090651" y="2996514"/>
            <a:ext cx="1698600" cy="0"/>
          </a:xfrm>
          <a:prstGeom prst="straightConnector1">
            <a:avLst/>
          </a:prstGeom>
          <a:noFill/>
          <a:ln cap="flat" cmpd="sng" w="38100">
            <a:solidFill>
              <a:srgbClr val="000000"/>
            </a:solidFill>
            <a:prstDash val="solid"/>
            <a:round/>
            <a:headEnd len="sm" w="sm" type="none"/>
            <a:tailEnd len="sm" w="sm" type="none"/>
          </a:ln>
        </p:spPr>
      </p:cxnSp>
      <p:cxnSp>
        <p:nvCxnSpPr>
          <p:cNvPr id="309" name="Google Shape;309;p36"/>
          <p:cNvCxnSpPr/>
          <p:nvPr/>
        </p:nvCxnSpPr>
        <p:spPr>
          <a:xfrm>
            <a:off x="3779921" y="2996514"/>
            <a:ext cx="1698600" cy="0"/>
          </a:xfrm>
          <a:prstGeom prst="straightConnector1">
            <a:avLst/>
          </a:prstGeom>
          <a:noFill/>
          <a:ln cap="flat" cmpd="sng" w="38100">
            <a:solidFill>
              <a:srgbClr val="000000"/>
            </a:solidFill>
            <a:prstDash val="solid"/>
            <a:round/>
            <a:headEnd len="sm" w="sm" type="none"/>
            <a:tailEnd len="sm" w="sm" type="none"/>
          </a:ln>
        </p:spPr>
      </p:cxnSp>
      <p:cxnSp>
        <p:nvCxnSpPr>
          <p:cNvPr id="310" name="Google Shape;310;p36"/>
          <p:cNvCxnSpPr/>
          <p:nvPr/>
        </p:nvCxnSpPr>
        <p:spPr>
          <a:xfrm>
            <a:off x="6465585" y="2996514"/>
            <a:ext cx="1698600" cy="0"/>
          </a:xfrm>
          <a:prstGeom prst="straightConnector1">
            <a:avLst/>
          </a:prstGeom>
          <a:noFill/>
          <a:ln cap="flat" cmpd="sng" w="38100">
            <a:solidFill>
              <a:srgbClr val="000000"/>
            </a:solidFill>
            <a:prstDash val="solid"/>
            <a:round/>
            <a:headEnd len="sm" w="sm" type="none"/>
            <a:tailEnd len="sm" w="sm" type="none"/>
          </a:ln>
        </p:spPr>
      </p:cxnSp>
      <p:sp>
        <p:nvSpPr>
          <p:cNvPr id="311" name="Google Shape;311;p36"/>
          <p:cNvSpPr txBox="1"/>
          <p:nvPr/>
        </p:nvSpPr>
        <p:spPr>
          <a:xfrm>
            <a:off x="-213900" y="4772100"/>
            <a:ext cx="9571800" cy="295500"/>
          </a:xfrm>
          <a:prstGeom prst="rect">
            <a:avLst/>
          </a:prstGeom>
          <a:noFill/>
          <a:ln>
            <a:noFill/>
          </a:ln>
        </p:spPr>
        <p:txBody>
          <a:bodyPr anchorCtr="0" anchor="t" bIns="0" lIns="0" spcFirstLastPara="1" rIns="0" wrap="square" tIns="0">
            <a:spAutoFit/>
          </a:bodyPr>
          <a:lstStyle/>
          <a:p>
            <a:pPr indent="0" lvl="0" marL="0" marR="0" rtl="0" algn="ctr">
              <a:lnSpc>
                <a:spcPct val="80000"/>
              </a:lnSpc>
              <a:spcBef>
                <a:spcPts val="0"/>
              </a:spcBef>
              <a:spcAft>
                <a:spcPts val="0"/>
              </a:spcAft>
              <a:buNone/>
            </a:pPr>
            <a:r>
              <a:rPr b="1" lang="en" sz="2400">
                <a:solidFill>
                  <a:srgbClr val="C5F7FF"/>
                </a:solidFill>
                <a:latin typeface="Satisfy"/>
                <a:ea typeface="Satisfy"/>
                <a:cs typeface="Satisfy"/>
                <a:sym typeface="Satisfy"/>
              </a:rPr>
              <a:t>Leitmotifs representing ideas- “Beauty and the Beast” (Beauty and the Beast)</a:t>
            </a:r>
            <a:endParaRPr b="1" sz="2400">
              <a:latin typeface="Satisfy"/>
              <a:ea typeface="Satisfy"/>
              <a:cs typeface="Satisfy"/>
              <a:sym typeface="Satisfy"/>
            </a:endParaRPr>
          </a:p>
        </p:txBody>
      </p:sp>
      <p:pic>
        <p:nvPicPr>
          <p:cNvPr descr="Provided to YouTube by Universal Music Group&#10;&#10;Prologue: Beauty and the Beast · Alan Menken · Disney&#10;&#10;Beauty and the Beast&#10;&#10;℗ 1991 Buena Vista Pictures Distribution, Inc.&#10;&#10;Released on: 1991-01-01&#10;&#10;Producer: Alan Menken&#10;Studio  Personnel, Mixer, Unknown, Other: John Richards&#10;Unknown, Other: Danny Troob&#10;Composer  Lyricist: Alan Menken&#10;&#10;Auto-generated by YouTube." id="312" name="Google Shape;312;p36" title="Prologue: Beauty and the Beast">
            <a:hlinkClick r:id="rId5"/>
          </p:cNvPr>
          <p:cNvPicPr preferRelativeResize="0"/>
          <p:nvPr/>
        </p:nvPicPr>
        <p:blipFill>
          <a:blip r:embed="rId6">
            <a:alphaModFix/>
          </a:blip>
          <a:stretch>
            <a:fillRect/>
          </a:stretch>
        </p:blipFill>
        <p:spPr>
          <a:xfrm>
            <a:off x="1104975" y="1969675"/>
            <a:ext cx="1677111" cy="943375"/>
          </a:xfrm>
          <a:prstGeom prst="rect">
            <a:avLst/>
          </a:prstGeom>
          <a:noFill/>
          <a:ln>
            <a:noFill/>
          </a:ln>
        </p:spPr>
      </p:pic>
      <p:pic>
        <p:nvPicPr>
          <p:cNvPr descr="Provided to YouTube by Universal Music Group&#10;&#10;Beauty and the Beast · Angela Lansbury · Disney&#10;&#10;Beauty and the Beast&#10;&#10;℗ 1991 Buena Vista Pictures Distribution, Inc.&#10;&#10;Released on: 1991-01-01&#10;&#10;Producer, Executive  Producer: Alan Menken&#10;Producer: Howard Ashman&#10;Producer, Executive  Producer: Ted Kryczko&#10;Composer  Lyricist: Alan Menken&#10;Composer  Lyricist: Howard Ashman&#10;&#10;Auto-generated by YouTube." id="313" name="Google Shape;313;p36" title="Beauty and the Beast">
            <a:hlinkClick r:id="rId7"/>
          </p:cNvPr>
          <p:cNvPicPr preferRelativeResize="0"/>
          <p:nvPr/>
        </p:nvPicPr>
        <p:blipFill>
          <a:blip r:embed="rId6">
            <a:alphaModFix/>
          </a:blip>
          <a:stretch>
            <a:fillRect/>
          </a:stretch>
        </p:blipFill>
        <p:spPr>
          <a:xfrm>
            <a:off x="3761388" y="1886203"/>
            <a:ext cx="1735687" cy="976322"/>
          </a:xfrm>
          <a:prstGeom prst="rect">
            <a:avLst/>
          </a:prstGeom>
          <a:noFill/>
          <a:ln>
            <a:noFill/>
          </a:ln>
        </p:spPr>
      </p:pic>
      <p:pic>
        <p:nvPicPr>
          <p:cNvPr descr="Provided to YouTube by Universal Music Group&#10;&#10;Transformation · Alan Menken · Disney&#10;&#10;Beauty and the Beast&#10;&#10;℗ 1991 Buena Vista Pictures Distribution, Inc.&#10;&#10;Released on: 1991-01-01&#10;&#10;Producer: Alan Menken&#10;Studio  Personnel, Mixer, Unknown, Other: John Richards&#10;Unknown, Other: Danny Troob&#10;Composer  Lyricist: Alan Menken&#10;&#10;Auto-generated by YouTube." id="314" name="Google Shape;314;p36" title="Transformation">
            <a:hlinkClick r:id="rId8"/>
          </p:cNvPr>
          <p:cNvPicPr preferRelativeResize="0"/>
          <p:nvPr/>
        </p:nvPicPr>
        <p:blipFill>
          <a:blip r:embed="rId6">
            <a:alphaModFix/>
          </a:blip>
          <a:stretch>
            <a:fillRect/>
          </a:stretch>
        </p:blipFill>
        <p:spPr>
          <a:xfrm>
            <a:off x="6476400" y="1953200"/>
            <a:ext cx="1735684" cy="9763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2"/>
                                        </p:tgtEl>
                                        <p:attrNameLst>
                                          <p:attrName>style.visibility</p:attrName>
                                        </p:attrNameLst>
                                      </p:cBhvr>
                                      <p:to>
                                        <p:strVal val="visible"/>
                                      </p:to>
                                    </p:set>
                                    <p:animEffect filter="fade" transition="in">
                                      <p:cBhvr>
                                        <p:cTn dur="1000"/>
                                        <p:tgtEl>
                                          <p:spTgt spid="3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1000"/>
                                        <p:tgtEl>
                                          <p:spTgt spid="3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4"/>
                                        </p:tgtEl>
                                        <p:attrNameLst>
                                          <p:attrName>style.visibility</p:attrName>
                                        </p:attrNameLst>
                                      </p:cBhvr>
                                      <p:to>
                                        <p:strVal val="visible"/>
                                      </p:to>
                                    </p:set>
                                    <p:animEffect filter="fade" transition="in">
                                      <p:cBhvr>
                                        <p:cTn dur="1000"/>
                                        <p:tgtEl>
                                          <p:spTgt spid="3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BB4FF"/>
            </a:gs>
            <a:gs pos="100000">
              <a:srgbClr val="4CA3E4"/>
            </a:gs>
          </a:gsLst>
          <a:lin ang="2700006" scaled="0"/>
        </a:gradFill>
      </p:bgPr>
    </p:bg>
    <p:spTree>
      <p:nvGrpSpPr>
        <p:cNvPr id="318" name="Shape 318"/>
        <p:cNvGrpSpPr/>
        <p:nvPr/>
      </p:nvGrpSpPr>
      <p:grpSpPr>
        <a:xfrm>
          <a:off x="0" y="0"/>
          <a:ext cx="0" cy="0"/>
          <a:chOff x="0" y="0"/>
          <a:chExt cx="0" cy="0"/>
        </a:xfrm>
      </p:grpSpPr>
      <p:pic>
        <p:nvPicPr>
          <p:cNvPr id="319" name="Google Shape;319;p37"/>
          <p:cNvPicPr preferRelativeResize="0"/>
          <p:nvPr/>
        </p:nvPicPr>
        <p:blipFill>
          <a:blip r:embed="rId3">
            <a:alphaModFix/>
          </a:blip>
          <a:stretch>
            <a:fillRect/>
          </a:stretch>
        </p:blipFill>
        <p:spPr>
          <a:xfrm>
            <a:off x="0" y="0"/>
            <a:ext cx="9144003" cy="5143501"/>
          </a:xfrm>
          <a:prstGeom prst="rect">
            <a:avLst/>
          </a:prstGeom>
          <a:noFill/>
          <a:ln>
            <a:noFill/>
          </a:ln>
        </p:spPr>
      </p:pic>
      <p:pic>
        <p:nvPicPr>
          <p:cNvPr id="320" name="Google Shape;320;p37"/>
          <p:cNvPicPr preferRelativeResize="0"/>
          <p:nvPr/>
        </p:nvPicPr>
        <p:blipFill>
          <a:blip r:embed="rId4">
            <a:alphaModFix/>
          </a:blip>
          <a:stretch>
            <a:fillRect/>
          </a:stretch>
        </p:blipFill>
        <p:spPr>
          <a:xfrm>
            <a:off x="287405" y="212950"/>
            <a:ext cx="8569196" cy="4650401"/>
          </a:xfrm>
          <a:prstGeom prst="rect">
            <a:avLst/>
          </a:prstGeom>
          <a:noFill/>
          <a:ln>
            <a:noFill/>
          </a:ln>
        </p:spPr>
      </p:pic>
      <p:sp>
        <p:nvSpPr>
          <p:cNvPr id="321" name="Google Shape;321;p37"/>
          <p:cNvSpPr txBox="1"/>
          <p:nvPr/>
        </p:nvSpPr>
        <p:spPr>
          <a:xfrm>
            <a:off x="2473538" y="1023035"/>
            <a:ext cx="4980300" cy="415500"/>
          </a:xfrm>
          <a:prstGeom prst="rect">
            <a:avLst/>
          </a:prstGeom>
          <a:noFill/>
          <a:ln>
            <a:noFill/>
          </a:ln>
        </p:spPr>
        <p:txBody>
          <a:bodyPr anchorCtr="0" anchor="t" bIns="0" lIns="0" spcFirstLastPara="1" rIns="0" wrap="square" tIns="0">
            <a:spAutoFit/>
          </a:bodyPr>
          <a:lstStyle/>
          <a:p>
            <a:pPr indent="0" lvl="0" marL="0" marR="0" rtl="0" algn="l">
              <a:lnSpc>
                <a:spcPct val="130005"/>
              </a:lnSpc>
              <a:spcBef>
                <a:spcPts val="0"/>
              </a:spcBef>
              <a:spcAft>
                <a:spcPts val="0"/>
              </a:spcAft>
              <a:buNone/>
            </a:pPr>
            <a:r>
              <a:rPr lang="en" sz="2700">
                <a:latin typeface="Lilita One"/>
                <a:ea typeface="Lilita One"/>
                <a:cs typeface="Lilita One"/>
                <a:sym typeface="Lilita One"/>
              </a:rPr>
              <a:t>Why do we use leitmotifs?</a:t>
            </a:r>
            <a:endParaRPr sz="700"/>
          </a:p>
        </p:txBody>
      </p:sp>
      <p:sp>
        <p:nvSpPr>
          <p:cNvPr id="322" name="Google Shape;322;p37"/>
          <p:cNvSpPr txBox="1"/>
          <p:nvPr/>
        </p:nvSpPr>
        <p:spPr>
          <a:xfrm>
            <a:off x="497025" y="1872450"/>
            <a:ext cx="5851800" cy="2955300"/>
          </a:xfrm>
          <a:prstGeom prst="rect">
            <a:avLst/>
          </a:prstGeom>
          <a:noFill/>
          <a:ln>
            <a:noFill/>
          </a:ln>
        </p:spPr>
        <p:txBody>
          <a:bodyPr anchorCtr="0" anchor="t" bIns="91425" lIns="91425" spcFirstLastPara="1" rIns="91425" wrap="square" tIns="91425">
            <a:spAutoFit/>
          </a:bodyPr>
          <a:lstStyle/>
          <a:p>
            <a:pPr indent="-419100" lvl="0" marL="457200" rtl="0" algn="l">
              <a:spcBef>
                <a:spcPts val="0"/>
              </a:spcBef>
              <a:spcAft>
                <a:spcPts val="0"/>
              </a:spcAft>
              <a:buClr>
                <a:schemeClr val="lt1"/>
              </a:buClr>
              <a:buSzPts val="3000"/>
              <a:buFont typeface="Alata"/>
              <a:buChar char="-"/>
            </a:pPr>
            <a:r>
              <a:rPr lang="en" sz="3000">
                <a:solidFill>
                  <a:schemeClr val="lt1"/>
                </a:solidFill>
                <a:latin typeface="Alata"/>
                <a:ea typeface="Alata"/>
                <a:cs typeface="Alata"/>
                <a:sym typeface="Alata"/>
              </a:rPr>
              <a:t>Set emotions</a:t>
            </a:r>
            <a:endParaRPr sz="3000">
              <a:solidFill>
                <a:schemeClr val="lt1"/>
              </a:solidFill>
              <a:latin typeface="Alata"/>
              <a:ea typeface="Alata"/>
              <a:cs typeface="Alata"/>
              <a:sym typeface="Alata"/>
            </a:endParaRPr>
          </a:p>
          <a:p>
            <a:pPr indent="-419100" lvl="0" marL="457200" rtl="0" algn="l">
              <a:spcBef>
                <a:spcPts val="0"/>
              </a:spcBef>
              <a:spcAft>
                <a:spcPts val="0"/>
              </a:spcAft>
              <a:buClr>
                <a:schemeClr val="lt1"/>
              </a:buClr>
              <a:buSzPts val="3000"/>
              <a:buFont typeface="Alata"/>
              <a:buChar char="-"/>
            </a:pPr>
            <a:r>
              <a:rPr lang="en" sz="3000">
                <a:solidFill>
                  <a:schemeClr val="lt1"/>
                </a:solidFill>
                <a:latin typeface="Alata"/>
                <a:ea typeface="Alata"/>
                <a:cs typeface="Alata"/>
                <a:sym typeface="Alata"/>
              </a:rPr>
              <a:t>Signal importance to the audience</a:t>
            </a:r>
            <a:r>
              <a:rPr lang="en" sz="3000">
                <a:solidFill>
                  <a:schemeClr val="lt1"/>
                </a:solidFill>
                <a:latin typeface="Alata"/>
                <a:ea typeface="Alata"/>
                <a:cs typeface="Alata"/>
                <a:sym typeface="Alata"/>
              </a:rPr>
              <a:t> </a:t>
            </a:r>
            <a:endParaRPr sz="3000">
              <a:solidFill>
                <a:schemeClr val="lt1"/>
              </a:solidFill>
              <a:latin typeface="Alata"/>
              <a:ea typeface="Alata"/>
              <a:cs typeface="Alata"/>
              <a:sym typeface="Alata"/>
            </a:endParaRPr>
          </a:p>
          <a:p>
            <a:pPr indent="-419100" lvl="0" marL="457200" rtl="0" algn="l">
              <a:spcBef>
                <a:spcPts val="0"/>
              </a:spcBef>
              <a:spcAft>
                <a:spcPts val="0"/>
              </a:spcAft>
              <a:buClr>
                <a:schemeClr val="lt1"/>
              </a:buClr>
              <a:buSzPts val="3000"/>
              <a:buFont typeface="Alata"/>
              <a:buChar char="-"/>
            </a:pPr>
            <a:r>
              <a:rPr lang="en" sz="3000">
                <a:solidFill>
                  <a:schemeClr val="lt1"/>
                </a:solidFill>
                <a:latin typeface="Alata"/>
                <a:ea typeface="Alata"/>
                <a:cs typeface="Alata"/>
                <a:sym typeface="Alata"/>
              </a:rPr>
              <a:t>Character/Plot development</a:t>
            </a:r>
            <a:endParaRPr sz="3000">
              <a:solidFill>
                <a:schemeClr val="lt1"/>
              </a:solidFill>
              <a:latin typeface="Alata"/>
              <a:ea typeface="Alata"/>
              <a:cs typeface="Alata"/>
              <a:sym typeface="Alata"/>
            </a:endParaRPr>
          </a:p>
          <a:p>
            <a:pPr indent="-419100" lvl="1" marL="914400" rtl="0" algn="l">
              <a:spcBef>
                <a:spcPts val="0"/>
              </a:spcBef>
              <a:spcAft>
                <a:spcPts val="0"/>
              </a:spcAft>
              <a:buClr>
                <a:schemeClr val="lt1"/>
              </a:buClr>
              <a:buSzPts val="3000"/>
              <a:buFont typeface="Alata"/>
              <a:buChar char="-"/>
            </a:pPr>
            <a:r>
              <a:rPr lang="en" sz="3000">
                <a:solidFill>
                  <a:schemeClr val="lt1"/>
                </a:solidFill>
                <a:latin typeface="Alata"/>
                <a:ea typeface="Alata"/>
                <a:cs typeface="Alata"/>
                <a:sym typeface="Alata"/>
              </a:rPr>
              <a:t>Evolution</a:t>
            </a:r>
            <a:endParaRPr sz="3000">
              <a:solidFill>
                <a:schemeClr val="lt1"/>
              </a:solidFill>
              <a:latin typeface="Alata"/>
              <a:ea typeface="Alata"/>
              <a:cs typeface="Alata"/>
              <a:sym typeface="Alata"/>
            </a:endParaRPr>
          </a:p>
          <a:p>
            <a:pPr indent="-419100" lvl="1" marL="914400" rtl="0" algn="l">
              <a:spcBef>
                <a:spcPts val="0"/>
              </a:spcBef>
              <a:spcAft>
                <a:spcPts val="0"/>
              </a:spcAft>
              <a:buClr>
                <a:schemeClr val="lt1"/>
              </a:buClr>
              <a:buSzPts val="3000"/>
              <a:buFont typeface="Alata"/>
              <a:buChar char="-"/>
            </a:pPr>
            <a:r>
              <a:rPr lang="en" sz="3000">
                <a:solidFill>
                  <a:schemeClr val="lt1"/>
                </a:solidFill>
                <a:latin typeface="Alata"/>
                <a:ea typeface="Alata"/>
                <a:cs typeface="Alata"/>
                <a:sym typeface="Alata"/>
              </a:rPr>
              <a:t>Foreshadowing</a:t>
            </a:r>
            <a:endParaRPr sz="3000">
              <a:solidFill>
                <a:schemeClr val="lt1"/>
              </a:solidFill>
              <a:latin typeface="Alata"/>
              <a:ea typeface="Alata"/>
              <a:cs typeface="Alata"/>
              <a:sym typeface="Alat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BB4FF"/>
            </a:gs>
            <a:gs pos="100000">
              <a:srgbClr val="4CA3E4"/>
            </a:gs>
          </a:gsLst>
          <a:lin ang="2700006" scaled="0"/>
        </a:gradFill>
      </p:bgPr>
    </p:bg>
    <p:spTree>
      <p:nvGrpSpPr>
        <p:cNvPr id="326" name="Shape 326"/>
        <p:cNvGrpSpPr/>
        <p:nvPr/>
      </p:nvGrpSpPr>
      <p:grpSpPr>
        <a:xfrm>
          <a:off x="0" y="0"/>
          <a:ext cx="0" cy="0"/>
          <a:chOff x="0" y="0"/>
          <a:chExt cx="0" cy="0"/>
        </a:xfrm>
      </p:grpSpPr>
      <p:sp>
        <p:nvSpPr>
          <p:cNvPr id="327" name="Google Shape;327;p38"/>
          <p:cNvSpPr/>
          <p:nvPr/>
        </p:nvSpPr>
        <p:spPr>
          <a:xfrm>
            <a:off x="-445960" y="-250852"/>
            <a:ext cx="10035919" cy="5645205"/>
          </a:xfrm>
          <a:custGeom>
            <a:rect b="b" l="l" r="r" t="t"/>
            <a:pathLst>
              <a:path extrusionOk="0" h="11290409" w="20071838">
                <a:moveTo>
                  <a:pt x="0" y="0"/>
                </a:moveTo>
                <a:lnTo>
                  <a:pt x="20071838" y="0"/>
                </a:lnTo>
                <a:lnTo>
                  <a:pt x="20071838" y="11290408"/>
                </a:lnTo>
                <a:lnTo>
                  <a:pt x="0" y="11290408"/>
                </a:lnTo>
                <a:lnTo>
                  <a:pt x="0" y="0"/>
                </a:lnTo>
                <a:close/>
              </a:path>
            </a:pathLst>
          </a:custGeom>
          <a:blipFill rotWithShape="1">
            <a:blip r:embed="rId3">
              <a:alphaModFix/>
            </a:blip>
            <a:stretch>
              <a:fillRect b="0" l="0" r="0" t="0"/>
            </a:stretch>
          </a:blipFill>
          <a:ln>
            <a:noFill/>
          </a:ln>
        </p:spPr>
      </p:sp>
      <p:grpSp>
        <p:nvGrpSpPr>
          <p:cNvPr id="328" name="Google Shape;328;p38"/>
          <p:cNvGrpSpPr/>
          <p:nvPr/>
        </p:nvGrpSpPr>
        <p:grpSpPr>
          <a:xfrm>
            <a:off x="1914525" y="1790776"/>
            <a:ext cx="5600589" cy="3176450"/>
            <a:chOff x="0" y="-47625"/>
            <a:chExt cx="2950163" cy="1673225"/>
          </a:xfrm>
        </p:grpSpPr>
        <p:sp>
          <p:nvSpPr>
            <p:cNvPr id="329" name="Google Shape;329;p38"/>
            <p:cNvSpPr/>
            <p:nvPr/>
          </p:nvSpPr>
          <p:spPr>
            <a:xfrm>
              <a:off x="0" y="0"/>
              <a:ext cx="2950163" cy="1625600"/>
            </a:xfrm>
            <a:custGeom>
              <a:rect b="b" l="l" r="r" t="t"/>
              <a:pathLst>
                <a:path extrusionOk="0" h="1625600" w="2950163">
                  <a:moveTo>
                    <a:pt x="0" y="0"/>
                  </a:moveTo>
                  <a:lnTo>
                    <a:pt x="2950163" y="0"/>
                  </a:lnTo>
                  <a:lnTo>
                    <a:pt x="2950163" y="1625600"/>
                  </a:lnTo>
                  <a:lnTo>
                    <a:pt x="0" y="1625600"/>
                  </a:lnTo>
                  <a:close/>
                </a:path>
              </a:pathLst>
            </a:custGeom>
            <a:solidFill>
              <a:srgbClr val="1B1464">
                <a:alpha val="61960"/>
              </a:srgbClr>
            </a:solidFill>
            <a:ln>
              <a:noFill/>
            </a:ln>
          </p:spPr>
        </p:sp>
        <p:sp>
          <p:nvSpPr>
            <p:cNvPr id="330" name="Google Shape;330;p38"/>
            <p:cNvSpPr txBox="1"/>
            <p:nvPr/>
          </p:nvSpPr>
          <p:spPr>
            <a:xfrm>
              <a:off x="0" y="-47625"/>
              <a:ext cx="812700" cy="860400"/>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pic>
        <p:nvPicPr>
          <p:cNvPr id="331" name="Google Shape;331;p38"/>
          <p:cNvPicPr preferRelativeResize="0"/>
          <p:nvPr/>
        </p:nvPicPr>
        <p:blipFill>
          <a:blip r:embed="rId4">
            <a:alphaModFix/>
          </a:blip>
          <a:stretch>
            <a:fillRect/>
          </a:stretch>
        </p:blipFill>
        <p:spPr>
          <a:xfrm>
            <a:off x="1739750" y="368048"/>
            <a:ext cx="5664501" cy="4433454"/>
          </a:xfrm>
          <a:prstGeom prst="rect">
            <a:avLst/>
          </a:prstGeom>
          <a:noFill/>
          <a:ln>
            <a:noFill/>
          </a:ln>
        </p:spPr>
      </p:pic>
      <p:sp>
        <p:nvSpPr>
          <p:cNvPr id="332" name="Google Shape;332;p38"/>
          <p:cNvSpPr txBox="1"/>
          <p:nvPr/>
        </p:nvSpPr>
        <p:spPr>
          <a:xfrm>
            <a:off x="2396191" y="1628775"/>
            <a:ext cx="4351500" cy="2339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lang="en" sz="3800">
                <a:solidFill>
                  <a:srgbClr val="F4AAFF"/>
                </a:solidFill>
                <a:latin typeface="Lilita One"/>
                <a:ea typeface="Lilita One"/>
                <a:cs typeface="Lilita One"/>
                <a:sym typeface="Lilita One"/>
              </a:rPr>
              <a:t>EXAMPLES:</a:t>
            </a:r>
            <a:endParaRPr sz="3800">
              <a:solidFill>
                <a:srgbClr val="F4AAFF"/>
              </a:solidFill>
              <a:latin typeface="Lilita One"/>
              <a:ea typeface="Lilita One"/>
              <a:cs typeface="Lilita One"/>
              <a:sym typeface="Lilita One"/>
            </a:endParaRPr>
          </a:p>
          <a:p>
            <a:pPr indent="0" lvl="0" marL="0" marR="0" rtl="0" algn="ctr">
              <a:lnSpc>
                <a:spcPct val="100000"/>
              </a:lnSpc>
              <a:spcBef>
                <a:spcPts val="0"/>
              </a:spcBef>
              <a:spcAft>
                <a:spcPts val="0"/>
              </a:spcAft>
              <a:buNone/>
            </a:pPr>
            <a:r>
              <a:rPr lang="en" sz="3800">
                <a:solidFill>
                  <a:srgbClr val="F4AAFF"/>
                </a:solidFill>
                <a:latin typeface="Lilita One"/>
                <a:ea typeface="Lilita One"/>
                <a:cs typeface="Lilita One"/>
                <a:sym typeface="Lilita One"/>
              </a:rPr>
              <a:t>Importance, foreshadowing, evolution</a:t>
            </a:r>
            <a:endParaRPr sz="3800">
              <a:solidFill>
                <a:srgbClr val="F4AAFF"/>
              </a:solidFill>
              <a:latin typeface="Lilita One"/>
              <a:ea typeface="Lilita One"/>
              <a:cs typeface="Lilita One"/>
              <a:sym typeface="Lilita One"/>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BB4FF"/>
            </a:gs>
            <a:gs pos="100000">
              <a:srgbClr val="4CA3E4"/>
            </a:gs>
          </a:gsLst>
          <a:lin ang="2700006" scaled="0"/>
        </a:gradFill>
      </p:bgPr>
    </p:bg>
    <p:spTree>
      <p:nvGrpSpPr>
        <p:cNvPr id="336" name="Shape 336"/>
        <p:cNvGrpSpPr/>
        <p:nvPr/>
      </p:nvGrpSpPr>
      <p:grpSpPr>
        <a:xfrm>
          <a:off x="0" y="0"/>
          <a:ext cx="0" cy="0"/>
          <a:chOff x="0" y="0"/>
          <a:chExt cx="0" cy="0"/>
        </a:xfrm>
      </p:grpSpPr>
      <p:sp>
        <p:nvSpPr>
          <p:cNvPr id="337" name="Google Shape;337;p39"/>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0"/>
            </a:stretch>
          </a:blipFill>
          <a:ln>
            <a:noFill/>
          </a:ln>
        </p:spPr>
      </p:sp>
      <p:pic>
        <p:nvPicPr>
          <p:cNvPr id="338" name="Google Shape;338;p39"/>
          <p:cNvPicPr preferRelativeResize="0"/>
          <p:nvPr/>
        </p:nvPicPr>
        <p:blipFill>
          <a:blip r:embed="rId4">
            <a:alphaModFix/>
          </a:blip>
          <a:stretch>
            <a:fillRect/>
          </a:stretch>
        </p:blipFill>
        <p:spPr>
          <a:xfrm>
            <a:off x="0" y="0"/>
            <a:ext cx="9144000" cy="5143500"/>
          </a:xfrm>
          <a:prstGeom prst="rect">
            <a:avLst/>
          </a:prstGeom>
          <a:noFill/>
          <a:ln>
            <a:noFill/>
          </a:ln>
        </p:spPr>
      </p:pic>
      <p:sp>
        <p:nvSpPr>
          <p:cNvPr id="339" name="Google Shape;339;p39"/>
          <p:cNvSpPr txBox="1"/>
          <p:nvPr/>
        </p:nvSpPr>
        <p:spPr>
          <a:xfrm>
            <a:off x="1160477" y="1065084"/>
            <a:ext cx="1566000" cy="665100"/>
          </a:xfrm>
          <a:prstGeom prst="rect">
            <a:avLst/>
          </a:prstGeom>
          <a:noFill/>
          <a:ln>
            <a:noFill/>
          </a:ln>
        </p:spPr>
        <p:txBody>
          <a:bodyPr anchorCtr="0" anchor="t" bIns="0" lIns="0" spcFirstLastPara="1" rIns="0" wrap="square" tIns="0">
            <a:spAutoFit/>
          </a:bodyPr>
          <a:lstStyle/>
          <a:p>
            <a:pPr indent="0" lvl="0" marL="0" marR="0" rtl="0" algn="ctr">
              <a:lnSpc>
                <a:spcPct val="80000"/>
              </a:lnSpc>
              <a:spcBef>
                <a:spcPts val="0"/>
              </a:spcBef>
              <a:spcAft>
                <a:spcPts val="0"/>
              </a:spcAft>
              <a:buNone/>
            </a:pPr>
            <a:r>
              <a:rPr lang="en" sz="2700">
                <a:solidFill>
                  <a:srgbClr val="C5F7FF"/>
                </a:solidFill>
                <a:latin typeface="Satisfy"/>
                <a:ea typeface="Satisfy"/>
                <a:cs typeface="Satisfy"/>
                <a:sym typeface="Satisfy"/>
              </a:rPr>
              <a:t>“Zero no Kiseki”</a:t>
            </a:r>
            <a:endParaRPr sz="700">
              <a:latin typeface="Satisfy"/>
              <a:ea typeface="Satisfy"/>
              <a:cs typeface="Satisfy"/>
              <a:sym typeface="Satisfy"/>
            </a:endParaRPr>
          </a:p>
        </p:txBody>
      </p:sp>
      <p:sp>
        <p:nvSpPr>
          <p:cNvPr id="340" name="Google Shape;340;p39"/>
          <p:cNvSpPr txBox="1"/>
          <p:nvPr/>
        </p:nvSpPr>
        <p:spPr>
          <a:xfrm>
            <a:off x="3840674" y="1102134"/>
            <a:ext cx="1566000" cy="591000"/>
          </a:xfrm>
          <a:prstGeom prst="rect">
            <a:avLst/>
          </a:prstGeom>
          <a:noFill/>
          <a:ln>
            <a:noFill/>
          </a:ln>
        </p:spPr>
        <p:txBody>
          <a:bodyPr anchorCtr="0" anchor="t" bIns="0" lIns="0" spcFirstLastPara="1" rIns="0" wrap="square" tIns="0">
            <a:spAutoFit/>
          </a:bodyPr>
          <a:lstStyle/>
          <a:p>
            <a:pPr indent="0" lvl="0" marL="0" marR="0" rtl="0" algn="ctr">
              <a:lnSpc>
                <a:spcPct val="80000"/>
              </a:lnSpc>
              <a:spcBef>
                <a:spcPts val="0"/>
              </a:spcBef>
              <a:spcAft>
                <a:spcPts val="0"/>
              </a:spcAft>
              <a:buNone/>
            </a:pPr>
            <a:r>
              <a:rPr lang="en" sz="2400">
                <a:solidFill>
                  <a:srgbClr val="C5F7FF"/>
                </a:solidFill>
                <a:latin typeface="Satisfy"/>
                <a:ea typeface="Satisfy"/>
                <a:cs typeface="Satisfy"/>
                <a:sym typeface="Satisfy"/>
              </a:rPr>
              <a:t>“Gazing at Your Back”</a:t>
            </a:r>
            <a:endParaRPr sz="2400">
              <a:latin typeface="Satisfy"/>
              <a:ea typeface="Satisfy"/>
              <a:cs typeface="Satisfy"/>
              <a:sym typeface="Satisfy"/>
            </a:endParaRPr>
          </a:p>
        </p:txBody>
      </p:sp>
      <p:sp>
        <p:nvSpPr>
          <p:cNvPr id="341" name="Google Shape;341;p39"/>
          <p:cNvSpPr txBox="1"/>
          <p:nvPr/>
        </p:nvSpPr>
        <p:spPr>
          <a:xfrm>
            <a:off x="6520877" y="1065084"/>
            <a:ext cx="1566000" cy="665100"/>
          </a:xfrm>
          <a:prstGeom prst="rect">
            <a:avLst/>
          </a:prstGeom>
          <a:noFill/>
          <a:ln>
            <a:noFill/>
          </a:ln>
        </p:spPr>
        <p:txBody>
          <a:bodyPr anchorCtr="0" anchor="t" bIns="0" lIns="0" spcFirstLastPara="1" rIns="0" wrap="square" tIns="0">
            <a:spAutoFit/>
          </a:bodyPr>
          <a:lstStyle/>
          <a:p>
            <a:pPr indent="0" lvl="0" marL="0" marR="0" rtl="0" algn="ctr">
              <a:lnSpc>
                <a:spcPct val="80000"/>
              </a:lnSpc>
              <a:spcBef>
                <a:spcPts val="0"/>
              </a:spcBef>
              <a:spcAft>
                <a:spcPts val="0"/>
              </a:spcAft>
              <a:buNone/>
            </a:pPr>
            <a:r>
              <a:rPr lang="en" sz="2700">
                <a:solidFill>
                  <a:srgbClr val="C5F7FF"/>
                </a:solidFill>
                <a:latin typeface="Satisfy"/>
                <a:ea typeface="Satisfy"/>
                <a:cs typeface="Satisfy"/>
                <a:sym typeface="Satisfy"/>
              </a:rPr>
              <a:t>“Courage to Take a Step”</a:t>
            </a:r>
            <a:endParaRPr sz="700">
              <a:latin typeface="Satisfy"/>
              <a:ea typeface="Satisfy"/>
              <a:cs typeface="Satisfy"/>
              <a:sym typeface="Satisfy"/>
            </a:endParaRPr>
          </a:p>
        </p:txBody>
      </p:sp>
      <p:sp>
        <p:nvSpPr>
          <p:cNvPr id="342" name="Google Shape;342;p39"/>
          <p:cNvSpPr txBox="1"/>
          <p:nvPr/>
        </p:nvSpPr>
        <p:spPr>
          <a:xfrm>
            <a:off x="1276322" y="3052107"/>
            <a:ext cx="1334400" cy="184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lang="en" sz="1200">
                <a:solidFill>
                  <a:srgbClr val="FFFFFF"/>
                </a:solidFill>
                <a:latin typeface="Alata"/>
                <a:ea typeface="Alata"/>
                <a:cs typeface="Alata"/>
                <a:sym typeface="Alata"/>
              </a:rPr>
              <a:t>Title Screen theme</a:t>
            </a:r>
            <a:r>
              <a:rPr b="0" i="0" lang="en" sz="1200" u="none" cap="none" strike="noStrike">
                <a:solidFill>
                  <a:srgbClr val="FFFFFF"/>
                </a:solidFill>
                <a:latin typeface="Alata"/>
                <a:ea typeface="Alata"/>
                <a:cs typeface="Alata"/>
                <a:sym typeface="Alata"/>
              </a:rPr>
              <a:t> </a:t>
            </a:r>
            <a:endParaRPr sz="700"/>
          </a:p>
        </p:txBody>
      </p:sp>
      <p:sp>
        <p:nvSpPr>
          <p:cNvPr id="343" name="Google Shape;343;p39"/>
          <p:cNvSpPr txBox="1"/>
          <p:nvPr/>
        </p:nvSpPr>
        <p:spPr>
          <a:xfrm>
            <a:off x="3975244" y="3052107"/>
            <a:ext cx="1334400" cy="369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lang="en" sz="1200">
                <a:solidFill>
                  <a:srgbClr val="FFFFFF"/>
                </a:solidFill>
                <a:latin typeface="Alata"/>
                <a:ea typeface="Alata"/>
                <a:cs typeface="Alata"/>
                <a:sym typeface="Alata"/>
              </a:rPr>
              <a:t>Emotional plot moments</a:t>
            </a:r>
            <a:endParaRPr sz="700"/>
          </a:p>
        </p:txBody>
      </p:sp>
      <p:sp>
        <p:nvSpPr>
          <p:cNvPr id="344" name="Google Shape;344;p39"/>
          <p:cNvSpPr txBox="1"/>
          <p:nvPr/>
        </p:nvSpPr>
        <p:spPr>
          <a:xfrm>
            <a:off x="6636722" y="3052107"/>
            <a:ext cx="1334400" cy="369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lang="en" sz="1200">
                <a:solidFill>
                  <a:srgbClr val="FFFFFF"/>
                </a:solidFill>
                <a:latin typeface="Alata"/>
                <a:ea typeface="Alata"/>
                <a:cs typeface="Alata"/>
                <a:sym typeface="Alata"/>
              </a:rPr>
              <a:t>Rousing plot moment</a:t>
            </a:r>
            <a:endParaRPr sz="700"/>
          </a:p>
        </p:txBody>
      </p:sp>
      <p:cxnSp>
        <p:nvCxnSpPr>
          <p:cNvPr id="345" name="Google Shape;345;p39"/>
          <p:cNvCxnSpPr/>
          <p:nvPr/>
        </p:nvCxnSpPr>
        <p:spPr>
          <a:xfrm>
            <a:off x="1090651" y="1886208"/>
            <a:ext cx="1698600" cy="0"/>
          </a:xfrm>
          <a:prstGeom prst="straightConnector1">
            <a:avLst/>
          </a:prstGeom>
          <a:noFill/>
          <a:ln cap="flat" cmpd="sng" w="38100">
            <a:solidFill>
              <a:srgbClr val="000000"/>
            </a:solidFill>
            <a:prstDash val="solid"/>
            <a:round/>
            <a:headEnd len="sm" w="sm" type="none"/>
            <a:tailEnd len="sm" w="sm" type="none"/>
          </a:ln>
        </p:spPr>
      </p:cxnSp>
      <p:cxnSp>
        <p:nvCxnSpPr>
          <p:cNvPr id="346" name="Google Shape;346;p39"/>
          <p:cNvCxnSpPr/>
          <p:nvPr/>
        </p:nvCxnSpPr>
        <p:spPr>
          <a:xfrm>
            <a:off x="3779921" y="1886208"/>
            <a:ext cx="1698600" cy="0"/>
          </a:xfrm>
          <a:prstGeom prst="straightConnector1">
            <a:avLst/>
          </a:prstGeom>
          <a:noFill/>
          <a:ln cap="flat" cmpd="sng" w="38100">
            <a:solidFill>
              <a:srgbClr val="000000"/>
            </a:solidFill>
            <a:prstDash val="solid"/>
            <a:round/>
            <a:headEnd len="sm" w="sm" type="none"/>
            <a:tailEnd len="sm" w="sm" type="none"/>
          </a:ln>
        </p:spPr>
      </p:cxnSp>
      <p:cxnSp>
        <p:nvCxnSpPr>
          <p:cNvPr id="347" name="Google Shape;347;p39"/>
          <p:cNvCxnSpPr/>
          <p:nvPr/>
        </p:nvCxnSpPr>
        <p:spPr>
          <a:xfrm>
            <a:off x="6465585" y="1886208"/>
            <a:ext cx="1698600" cy="0"/>
          </a:xfrm>
          <a:prstGeom prst="straightConnector1">
            <a:avLst/>
          </a:prstGeom>
          <a:noFill/>
          <a:ln cap="flat" cmpd="sng" w="38100">
            <a:solidFill>
              <a:srgbClr val="000000"/>
            </a:solidFill>
            <a:prstDash val="solid"/>
            <a:round/>
            <a:headEnd len="sm" w="sm" type="none"/>
            <a:tailEnd len="sm" w="sm" type="none"/>
          </a:ln>
        </p:spPr>
      </p:cxnSp>
      <p:cxnSp>
        <p:nvCxnSpPr>
          <p:cNvPr id="348" name="Google Shape;348;p39"/>
          <p:cNvCxnSpPr/>
          <p:nvPr/>
        </p:nvCxnSpPr>
        <p:spPr>
          <a:xfrm>
            <a:off x="1090651" y="2996514"/>
            <a:ext cx="1698600" cy="0"/>
          </a:xfrm>
          <a:prstGeom prst="straightConnector1">
            <a:avLst/>
          </a:prstGeom>
          <a:noFill/>
          <a:ln cap="flat" cmpd="sng" w="38100">
            <a:solidFill>
              <a:srgbClr val="000000"/>
            </a:solidFill>
            <a:prstDash val="solid"/>
            <a:round/>
            <a:headEnd len="sm" w="sm" type="none"/>
            <a:tailEnd len="sm" w="sm" type="none"/>
          </a:ln>
        </p:spPr>
      </p:cxnSp>
      <p:cxnSp>
        <p:nvCxnSpPr>
          <p:cNvPr id="349" name="Google Shape;349;p39"/>
          <p:cNvCxnSpPr/>
          <p:nvPr/>
        </p:nvCxnSpPr>
        <p:spPr>
          <a:xfrm>
            <a:off x="3779921" y="2996514"/>
            <a:ext cx="1698600" cy="0"/>
          </a:xfrm>
          <a:prstGeom prst="straightConnector1">
            <a:avLst/>
          </a:prstGeom>
          <a:noFill/>
          <a:ln cap="flat" cmpd="sng" w="38100">
            <a:solidFill>
              <a:srgbClr val="000000"/>
            </a:solidFill>
            <a:prstDash val="solid"/>
            <a:round/>
            <a:headEnd len="sm" w="sm" type="none"/>
            <a:tailEnd len="sm" w="sm" type="none"/>
          </a:ln>
        </p:spPr>
      </p:cxnSp>
      <p:cxnSp>
        <p:nvCxnSpPr>
          <p:cNvPr id="350" name="Google Shape;350;p39"/>
          <p:cNvCxnSpPr/>
          <p:nvPr/>
        </p:nvCxnSpPr>
        <p:spPr>
          <a:xfrm>
            <a:off x="6465585" y="2996514"/>
            <a:ext cx="1698600" cy="0"/>
          </a:xfrm>
          <a:prstGeom prst="straightConnector1">
            <a:avLst/>
          </a:prstGeom>
          <a:noFill/>
          <a:ln cap="flat" cmpd="sng" w="38100">
            <a:solidFill>
              <a:srgbClr val="000000"/>
            </a:solidFill>
            <a:prstDash val="solid"/>
            <a:round/>
            <a:headEnd len="sm" w="sm" type="none"/>
            <a:tailEnd len="sm" w="sm" type="none"/>
          </a:ln>
        </p:spPr>
      </p:cxnSp>
      <p:sp>
        <p:nvSpPr>
          <p:cNvPr id="351" name="Google Shape;351;p39"/>
          <p:cNvSpPr txBox="1"/>
          <p:nvPr/>
        </p:nvSpPr>
        <p:spPr>
          <a:xfrm>
            <a:off x="-762025" y="4772100"/>
            <a:ext cx="8926200" cy="332400"/>
          </a:xfrm>
          <a:prstGeom prst="rect">
            <a:avLst/>
          </a:prstGeom>
          <a:noFill/>
          <a:ln>
            <a:noFill/>
          </a:ln>
        </p:spPr>
        <p:txBody>
          <a:bodyPr anchorCtr="0" anchor="t" bIns="0" lIns="0" spcFirstLastPara="1" rIns="0" wrap="square" tIns="0">
            <a:spAutoFit/>
          </a:bodyPr>
          <a:lstStyle/>
          <a:p>
            <a:pPr indent="0" lvl="0" marL="0" marR="0" rtl="0" algn="ctr">
              <a:lnSpc>
                <a:spcPct val="80000"/>
              </a:lnSpc>
              <a:spcBef>
                <a:spcPts val="0"/>
              </a:spcBef>
              <a:spcAft>
                <a:spcPts val="0"/>
              </a:spcAft>
              <a:buNone/>
            </a:pPr>
            <a:r>
              <a:rPr b="1" lang="en" sz="2700">
                <a:solidFill>
                  <a:srgbClr val="C5F7FF"/>
                </a:solidFill>
                <a:latin typeface="Satisfy"/>
                <a:ea typeface="Satisfy"/>
                <a:cs typeface="Satisfy"/>
                <a:sym typeface="Satisfy"/>
              </a:rPr>
              <a:t>Signal Importance- “Zero no Kiseki” (Trails from Zero)</a:t>
            </a:r>
            <a:endParaRPr b="1" sz="700">
              <a:latin typeface="Satisfy"/>
              <a:ea typeface="Satisfy"/>
              <a:cs typeface="Satisfy"/>
              <a:sym typeface="Satisfy"/>
            </a:endParaRPr>
          </a:p>
        </p:txBody>
      </p:sp>
      <p:pic>
        <p:nvPicPr>
          <p:cNvPr descr="Music: Advancing Bravery&#10;Composer: Masanori Osaki (Falcom Sound Team jdk)&#10;Playlist: https://www.youtube.com/playlist?list=PLzFTGYa_evXiUoQ4-sWk4-2E2XUbcRLuc&#10;Album: The Legend of Heroes: Zero no Kiseki Original Soundtrack&#10;Platform: PSP and PC&#10;&#10;Copyright© Nihon Falcom Corporation" id="352" name="Google Shape;352;p39" title="Zero no Kiseki OST - Advancing Bravery">
            <a:hlinkClick r:id="rId5"/>
          </p:cNvPr>
          <p:cNvPicPr preferRelativeResize="0"/>
          <p:nvPr/>
        </p:nvPicPr>
        <p:blipFill>
          <a:blip r:embed="rId6">
            <a:alphaModFix/>
          </a:blip>
          <a:stretch>
            <a:fillRect/>
          </a:stretch>
        </p:blipFill>
        <p:spPr>
          <a:xfrm>
            <a:off x="6394513" y="1923663"/>
            <a:ext cx="1840725" cy="1035400"/>
          </a:xfrm>
          <a:prstGeom prst="rect">
            <a:avLst/>
          </a:prstGeom>
          <a:noFill/>
          <a:ln>
            <a:noFill/>
          </a:ln>
        </p:spPr>
      </p:pic>
      <p:pic>
        <p:nvPicPr>
          <p:cNvPr descr="Music: Gazing at Your Back&#10;Composer: Saki Momiyama (Falcom Sound Team jdk)&#10;Playlist: https://www.youtube.com/playlist?list=PLzFTGYa_evXiUoQ4-sWk4-2E2XUbcRLuc&#10;Album: The Legend of Heroes: Zero no Kiseki Original Soundtrack&#10;Platform: PSP and PC&#10;&#10;Copyright© Nihon Falcom Corporation" id="353" name="Google Shape;353;p39" title="Zero no Kiseki OST - Gazing at Your Back">
            <a:hlinkClick r:id="rId7"/>
          </p:cNvPr>
          <p:cNvPicPr preferRelativeResize="0"/>
          <p:nvPr/>
        </p:nvPicPr>
        <p:blipFill>
          <a:blip r:embed="rId8">
            <a:alphaModFix/>
          </a:blip>
          <a:stretch>
            <a:fillRect/>
          </a:stretch>
        </p:blipFill>
        <p:spPr>
          <a:xfrm>
            <a:off x="3722102" y="1923666"/>
            <a:ext cx="1840700" cy="1035398"/>
          </a:xfrm>
          <a:prstGeom prst="rect">
            <a:avLst/>
          </a:prstGeom>
          <a:noFill/>
          <a:ln>
            <a:noFill/>
          </a:ln>
        </p:spPr>
      </p:pic>
      <p:pic>
        <p:nvPicPr>
          <p:cNvPr descr="Music: Zero no Kiseki&#10;Composer: Saki Momiyama (Falcom Sound Team jdk)&#10;Playlist: https://www.youtube.com/playlist?list=PLzFTGYa_evXiUoQ4-sWk4-2E2XUbcRLuc&#10;Album: The Legend of Heroes: Zero no Kiseki Original Soundtrack&#10;Platform: PSP and PC&#10;&#10;Copyright© Nihon Falcom Corporation" id="354" name="Google Shape;354;p39" title="Zero no Kiseki OST - Zero no Kiseki">
            <a:hlinkClick r:id="rId9"/>
          </p:cNvPr>
          <p:cNvPicPr preferRelativeResize="0"/>
          <p:nvPr/>
        </p:nvPicPr>
        <p:blipFill>
          <a:blip r:embed="rId10">
            <a:alphaModFix/>
          </a:blip>
          <a:stretch>
            <a:fillRect/>
          </a:stretch>
        </p:blipFill>
        <p:spPr>
          <a:xfrm>
            <a:off x="1049675" y="1845650"/>
            <a:ext cx="1840711" cy="1035400"/>
          </a:xfrm>
          <a:prstGeom prst="rect">
            <a:avLst/>
          </a:prstGeom>
          <a:noFill/>
          <a:ln>
            <a:noFill/>
          </a:ln>
        </p:spPr>
      </p:pic>
      <p:pic>
        <p:nvPicPr>
          <p:cNvPr descr="The animated opening for the Geofront's localization of The Legend of Heroes: Trails from Zero. See progress updates at https://geofront.esterior.net/&#10;&#10;Video editing: Choojermelon, DrCullenPHD, _seaPancake&#10;Direction: KillScottKill&#10;&#10;Website: https://geofront.esterior.net/&#10;Twitter: https://twitter.com/GeofrontTeam&#10;&#10;#TheLegendOfHeroes #TrailsFromZero #TheGeofront" id="355" name="Google Shape;355;p39" title="The Legend of Heroes: Trails from Zero Opening - HD (The Geofront)">
            <a:hlinkClick r:id="rId11"/>
          </p:cNvPr>
          <p:cNvPicPr preferRelativeResize="0"/>
          <p:nvPr/>
        </p:nvPicPr>
        <p:blipFill>
          <a:blip r:embed="rId12">
            <a:alphaModFix/>
          </a:blip>
          <a:stretch>
            <a:fillRect/>
          </a:stretch>
        </p:blipFill>
        <p:spPr>
          <a:xfrm>
            <a:off x="7303300" y="4106851"/>
            <a:ext cx="1840700" cy="103538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2"/>
                                        </p:tgtEl>
                                        <p:attrNameLst>
                                          <p:attrName>style.visibility</p:attrName>
                                        </p:attrNameLst>
                                      </p:cBhvr>
                                      <p:to>
                                        <p:strVal val="visible"/>
                                      </p:to>
                                    </p:set>
                                    <p:animEffect filter="fade" transition="in">
                                      <p:cBhvr>
                                        <p:cTn dur="1000"/>
                                        <p:tgtEl>
                                          <p:spTgt spid="3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3"/>
                                        </p:tgtEl>
                                        <p:attrNameLst>
                                          <p:attrName>style.visibility</p:attrName>
                                        </p:attrNameLst>
                                      </p:cBhvr>
                                      <p:to>
                                        <p:strVal val="visible"/>
                                      </p:to>
                                    </p:set>
                                    <p:animEffect filter="fade" transition="in">
                                      <p:cBhvr>
                                        <p:cTn dur="1000"/>
                                        <p:tgtEl>
                                          <p:spTgt spid="3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4"/>
                                        </p:tgtEl>
                                        <p:attrNameLst>
                                          <p:attrName>style.visibility</p:attrName>
                                        </p:attrNameLst>
                                      </p:cBhvr>
                                      <p:to>
                                        <p:strVal val="visible"/>
                                      </p:to>
                                    </p:set>
                                    <p:animEffect filter="fade" transition="in">
                                      <p:cBhvr>
                                        <p:cTn dur="1000"/>
                                        <p:tgtEl>
                                          <p:spTgt spid="3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5"/>
                                        </p:tgtEl>
                                        <p:attrNameLst>
                                          <p:attrName>style.visibility</p:attrName>
                                        </p:attrNameLst>
                                      </p:cBhvr>
                                      <p:to>
                                        <p:strVal val="visible"/>
                                      </p:to>
                                    </p:set>
                                    <p:animEffect filter="fade" transition="in">
                                      <p:cBhvr>
                                        <p:cTn dur="1000"/>
                                        <p:tgtEl>
                                          <p:spTgt spid="3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BB4FF"/>
            </a:gs>
            <a:gs pos="100000">
              <a:srgbClr val="4CA3E4"/>
            </a:gs>
          </a:gsLst>
          <a:lin ang="2700006" scaled="0"/>
        </a:gradFill>
      </p:bgPr>
    </p:bg>
    <p:spTree>
      <p:nvGrpSpPr>
        <p:cNvPr id="359" name="Shape 359"/>
        <p:cNvGrpSpPr/>
        <p:nvPr/>
      </p:nvGrpSpPr>
      <p:grpSpPr>
        <a:xfrm>
          <a:off x="0" y="0"/>
          <a:ext cx="0" cy="0"/>
          <a:chOff x="0" y="0"/>
          <a:chExt cx="0" cy="0"/>
        </a:xfrm>
      </p:grpSpPr>
      <p:sp>
        <p:nvSpPr>
          <p:cNvPr id="360" name="Google Shape;360;p40"/>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0"/>
            </a:stretch>
          </a:blipFill>
          <a:ln>
            <a:noFill/>
          </a:ln>
        </p:spPr>
      </p:sp>
      <p:pic>
        <p:nvPicPr>
          <p:cNvPr id="361" name="Google Shape;361;p40"/>
          <p:cNvPicPr preferRelativeResize="0"/>
          <p:nvPr/>
        </p:nvPicPr>
        <p:blipFill>
          <a:blip r:embed="rId4">
            <a:alphaModFix/>
          </a:blip>
          <a:stretch>
            <a:fillRect/>
          </a:stretch>
        </p:blipFill>
        <p:spPr>
          <a:xfrm>
            <a:off x="0" y="0"/>
            <a:ext cx="9144000" cy="5143500"/>
          </a:xfrm>
          <a:prstGeom prst="rect">
            <a:avLst/>
          </a:prstGeom>
          <a:noFill/>
          <a:ln>
            <a:noFill/>
          </a:ln>
        </p:spPr>
      </p:pic>
      <p:sp>
        <p:nvSpPr>
          <p:cNvPr id="362" name="Google Shape;362;p40"/>
          <p:cNvSpPr txBox="1"/>
          <p:nvPr/>
        </p:nvSpPr>
        <p:spPr>
          <a:xfrm>
            <a:off x="1160477" y="1065084"/>
            <a:ext cx="1566000" cy="665100"/>
          </a:xfrm>
          <a:prstGeom prst="rect">
            <a:avLst/>
          </a:prstGeom>
          <a:noFill/>
          <a:ln>
            <a:noFill/>
          </a:ln>
        </p:spPr>
        <p:txBody>
          <a:bodyPr anchorCtr="0" anchor="t" bIns="0" lIns="0" spcFirstLastPara="1" rIns="0" wrap="square" tIns="0">
            <a:spAutoFit/>
          </a:bodyPr>
          <a:lstStyle/>
          <a:p>
            <a:pPr indent="0" lvl="0" marL="0" marR="0" rtl="0" algn="ctr">
              <a:lnSpc>
                <a:spcPct val="80000"/>
              </a:lnSpc>
              <a:spcBef>
                <a:spcPts val="0"/>
              </a:spcBef>
              <a:spcAft>
                <a:spcPts val="0"/>
              </a:spcAft>
              <a:buNone/>
            </a:pPr>
            <a:r>
              <a:rPr lang="en" sz="2700">
                <a:solidFill>
                  <a:srgbClr val="C5F7FF"/>
                </a:solidFill>
                <a:latin typeface="Satisfy"/>
                <a:ea typeface="Satisfy"/>
                <a:cs typeface="Satisfy"/>
                <a:sym typeface="Satisfy"/>
              </a:rPr>
              <a:t>Original Trilogy</a:t>
            </a:r>
            <a:endParaRPr sz="700">
              <a:latin typeface="Satisfy"/>
              <a:ea typeface="Satisfy"/>
              <a:cs typeface="Satisfy"/>
              <a:sym typeface="Satisfy"/>
            </a:endParaRPr>
          </a:p>
        </p:txBody>
      </p:sp>
      <p:sp>
        <p:nvSpPr>
          <p:cNvPr id="363" name="Google Shape;363;p40"/>
          <p:cNvSpPr txBox="1"/>
          <p:nvPr/>
        </p:nvSpPr>
        <p:spPr>
          <a:xfrm>
            <a:off x="3859399" y="1065084"/>
            <a:ext cx="1566000" cy="665100"/>
          </a:xfrm>
          <a:prstGeom prst="rect">
            <a:avLst/>
          </a:prstGeom>
          <a:noFill/>
          <a:ln>
            <a:noFill/>
          </a:ln>
        </p:spPr>
        <p:txBody>
          <a:bodyPr anchorCtr="0" anchor="t" bIns="0" lIns="0" spcFirstLastPara="1" rIns="0" wrap="square" tIns="0">
            <a:spAutoFit/>
          </a:bodyPr>
          <a:lstStyle/>
          <a:p>
            <a:pPr indent="0" lvl="0" marL="0" marR="0" rtl="0" algn="ctr">
              <a:lnSpc>
                <a:spcPct val="80000"/>
              </a:lnSpc>
              <a:spcBef>
                <a:spcPts val="0"/>
              </a:spcBef>
              <a:spcAft>
                <a:spcPts val="0"/>
              </a:spcAft>
              <a:buNone/>
            </a:pPr>
            <a:r>
              <a:rPr lang="en" sz="2700">
                <a:solidFill>
                  <a:srgbClr val="C5F7FF"/>
                </a:solidFill>
                <a:latin typeface="Satisfy"/>
                <a:ea typeface="Satisfy"/>
                <a:cs typeface="Satisfy"/>
                <a:sym typeface="Satisfy"/>
              </a:rPr>
              <a:t>Prequel Trilogy</a:t>
            </a:r>
            <a:endParaRPr sz="700">
              <a:latin typeface="Satisfy"/>
              <a:ea typeface="Satisfy"/>
              <a:cs typeface="Satisfy"/>
              <a:sym typeface="Satisfy"/>
            </a:endParaRPr>
          </a:p>
        </p:txBody>
      </p:sp>
      <p:sp>
        <p:nvSpPr>
          <p:cNvPr id="364" name="Google Shape;364;p40"/>
          <p:cNvSpPr txBox="1"/>
          <p:nvPr/>
        </p:nvSpPr>
        <p:spPr>
          <a:xfrm>
            <a:off x="6520877" y="1065084"/>
            <a:ext cx="1566000" cy="665100"/>
          </a:xfrm>
          <a:prstGeom prst="rect">
            <a:avLst/>
          </a:prstGeom>
          <a:noFill/>
          <a:ln>
            <a:noFill/>
          </a:ln>
        </p:spPr>
        <p:txBody>
          <a:bodyPr anchorCtr="0" anchor="t" bIns="0" lIns="0" spcFirstLastPara="1" rIns="0" wrap="square" tIns="0">
            <a:spAutoFit/>
          </a:bodyPr>
          <a:lstStyle/>
          <a:p>
            <a:pPr indent="0" lvl="0" marL="0" marR="0" rtl="0" algn="ctr">
              <a:lnSpc>
                <a:spcPct val="80000"/>
              </a:lnSpc>
              <a:spcBef>
                <a:spcPts val="0"/>
              </a:spcBef>
              <a:spcAft>
                <a:spcPts val="0"/>
              </a:spcAft>
              <a:buNone/>
            </a:pPr>
            <a:r>
              <a:rPr lang="en" sz="2700">
                <a:solidFill>
                  <a:srgbClr val="C5F7FF"/>
                </a:solidFill>
                <a:latin typeface="Satisfy"/>
                <a:ea typeface="Satisfy"/>
                <a:cs typeface="Satisfy"/>
                <a:sym typeface="Satisfy"/>
              </a:rPr>
              <a:t>The Clone Wars</a:t>
            </a:r>
            <a:endParaRPr sz="700">
              <a:latin typeface="Satisfy"/>
              <a:ea typeface="Satisfy"/>
              <a:cs typeface="Satisfy"/>
              <a:sym typeface="Satisfy"/>
            </a:endParaRPr>
          </a:p>
        </p:txBody>
      </p:sp>
      <p:sp>
        <p:nvSpPr>
          <p:cNvPr id="365" name="Google Shape;365;p40"/>
          <p:cNvSpPr txBox="1"/>
          <p:nvPr/>
        </p:nvSpPr>
        <p:spPr>
          <a:xfrm>
            <a:off x="1276322" y="3052107"/>
            <a:ext cx="1334400" cy="369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lang="en" sz="1200">
                <a:solidFill>
                  <a:srgbClr val="FFFFFF"/>
                </a:solidFill>
                <a:latin typeface="Alata"/>
                <a:ea typeface="Alata"/>
                <a:cs typeface="Alata"/>
                <a:sym typeface="Alata"/>
              </a:rPr>
              <a:t>Empire</a:t>
            </a:r>
            <a:r>
              <a:rPr lang="en" sz="1200">
                <a:solidFill>
                  <a:srgbClr val="FFFFFF"/>
                </a:solidFill>
                <a:latin typeface="Alata"/>
                <a:ea typeface="Alata"/>
                <a:cs typeface="Alata"/>
                <a:sym typeface="Alata"/>
              </a:rPr>
              <a:t> Strikes Back</a:t>
            </a:r>
            <a:endParaRPr sz="700"/>
          </a:p>
        </p:txBody>
      </p:sp>
      <p:sp>
        <p:nvSpPr>
          <p:cNvPr id="366" name="Google Shape;366;p40"/>
          <p:cNvSpPr txBox="1"/>
          <p:nvPr/>
        </p:nvSpPr>
        <p:spPr>
          <a:xfrm>
            <a:off x="3975244" y="3052107"/>
            <a:ext cx="1334400" cy="369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lang="en" sz="1200">
                <a:solidFill>
                  <a:srgbClr val="FFFFFF"/>
                </a:solidFill>
                <a:latin typeface="Alata"/>
                <a:ea typeface="Alata"/>
                <a:cs typeface="Alata"/>
                <a:sym typeface="Alata"/>
              </a:rPr>
              <a:t>Attack of the Clones</a:t>
            </a:r>
            <a:endParaRPr sz="700"/>
          </a:p>
        </p:txBody>
      </p:sp>
      <p:sp>
        <p:nvSpPr>
          <p:cNvPr id="367" name="Google Shape;367;p40"/>
          <p:cNvSpPr txBox="1"/>
          <p:nvPr/>
        </p:nvSpPr>
        <p:spPr>
          <a:xfrm>
            <a:off x="6636722" y="3052107"/>
            <a:ext cx="1334400" cy="184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lang="en" sz="1200">
                <a:solidFill>
                  <a:srgbClr val="FFFFFF"/>
                </a:solidFill>
                <a:latin typeface="Alata"/>
                <a:ea typeface="Alata"/>
                <a:cs typeface="Alata"/>
                <a:sym typeface="Alata"/>
              </a:rPr>
              <a:t>The Clone Wars</a:t>
            </a:r>
            <a:endParaRPr sz="700"/>
          </a:p>
        </p:txBody>
      </p:sp>
      <p:cxnSp>
        <p:nvCxnSpPr>
          <p:cNvPr id="368" name="Google Shape;368;p40"/>
          <p:cNvCxnSpPr/>
          <p:nvPr/>
        </p:nvCxnSpPr>
        <p:spPr>
          <a:xfrm>
            <a:off x="1090651" y="1886208"/>
            <a:ext cx="1698600" cy="0"/>
          </a:xfrm>
          <a:prstGeom prst="straightConnector1">
            <a:avLst/>
          </a:prstGeom>
          <a:noFill/>
          <a:ln cap="flat" cmpd="sng" w="38100">
            <a:solidFill>
              <a:srgbClr val="000000"/>
            </a:solidFill>
            <a:prstDash val="solid"/>
            <a:round/>
            <a:headEnd len="sm" w="sm" type="none"/>
            <a:tailEnd len="sm" w="sm" type="none"/>
          </a:ln>
        </p:spPr>
      </p:cxnSp>
      <p:cxnSp>
        <p:nvCxnSpPr>
          <p:cNvPr id="369" name="Google Shape;369;p40"/>
          <p:cNvCxnSpPr/>
          <p:nvPr/>
        </p:nvCxnSpPr>
        <p:spPr>
          <a:xfrm>
            <a:off x="3779921" y="1886208"/>
            <a:ext cx="1698600" cy="0"/>
          </a:xfrm>
          <a:prstGeom prst="straightConnector1">
            <a:avLst/>
          </a:prstGeom>
          <a:noFill/>
          <a:ln cap="flat" cmpd="sng" w="38100">
            <a:solidFill>
              <a:srgbClr val="000000"/>
            </a:solidFill>
            <a:prstDash val="solid"/>
            <a:round/>
            <a:headEnd len="sm" w="sm" type="none"/>
            <a:tailEnd len="sm" w="sm" type="none"/>
          </a:ln>
        </p:spPr>
      </p:cxnSp>
      <p:cxnSp>
        <p:nvCxnSpPr>
          <p:cNvPr id="370" name="Google Shape;370;p40"/>
          <p:cNvCxnSpPr/>
          <p:nvPr/>
        </p:nvCxnSpPr>
        <p:spPr>
          <a:xfrm>
            <a:off x="6465585" y="1886208"/>
            <a:ext cx="1698600" cy="0"/>
          </a:xfrm>
          <a:prstGeom prst="straightConnector1">
            <a:avLst/>
          </a:prstGeom>
          <a:noFill/>
          <a:ln cap="flat" cmpd="sng" w="38100">
            <a:solidFill>
              <a:srgbClr val="000000"/>
            </a:solidFill>
            <a:prstDash val="solid"/>
            <a:round/>
            <a:headEnd len="sm" w="sm" type="none"/>
            <a:tailEnd len="sm" w="sm" type="none"/>
          </a:ln>
        </p:spPr>
      </p:cxnSp>
      <p:cxnSp>
        <p:nvCxnSpPr>
          <p:cNvPr id="371" name="Google Shape;371;p40"/>
          <p:cNvCxnSpPr/>
          <p:nvPr/>
        </p:nvCxnSpPr>
        <p:spPr>
          <a:xfrm>
            <a:off x="1090651" y="2996514"/>
            <a:ext cx="1698600" cy="0"/>
          </a:xfrm>
          <a:prstGeom prst="straightConnector1">
            <a:avLst/>
          </a:prstGeom>
          <a:noFill/>
          <a:ln cap="flat" cmpd="sng" w="38100">
            <a:solidFill>
              <a:srgbClr val="000000"/>
            </a:solidFill>
            <a:prstDash val="solid"/>
            <a:round/>
            <a:headEnd len="sm" w="sm" type="none"/>
            <a:tailEnd len="sm" w="sm" type="none"/>
          </a:ln>
        </p:spPr>
      </p:cxnSp>
      <p:cxnSp>
        <p:nvCxnSpPr>
          <p:cNvPr id="372" name="Google Shape;372;p40"/>
          <p:cNvCxnSpPr/>
          <p:nvPr/>
        </p:nvCxnSpPr>
        <p:spPr>
          <a:xfrm>
            <a:off x="3779921" y="2996514"/>
            <a:ext cx="1698600" cy="0"/>
          </a:xfrm>
          <a:prstGeom prst="straightConnector1">
            <a:avLst/>
          </a:prstGeom>
          <a:noFill/>
          <a:ln cap="flat" cmpd="sng" w="38100">
            <a:solidFill>
              <a:srgbClr val="000000"/>
            </a:solidFill>
            <a:prstDash val="solid"/>
            <a:round/>
            <a:headEnd len="sm" w="sm" type="none"/>
            <a:tailEnd len="sm" w="sm" type="none"/>
          </a:ln>
        </p:spPr>
      </p:cxnSp>
      <p:cxnSp>
        <p:nvCxnSpPr>
          <p:cNvPr id="373" name="Google Shape;373;p40"/>
          <p:cNvCxnSpPr/>
          <p:nvPr/>
        </p:nvCxnSpPr>
        <p:spPr>
          <a:xfrm>
            <a:off x="6465585" y="2996514"/>
            <a:ext cx="1698600" cy="0"/>
          </a:xfrm>
          <a:prstGeom prst="straightConnector1">
            <a:avLst/>
          </a:prstGeom>
          <a:noFill/>
          <a:ln cap="flat" cmpd="sng" w="38100">
            <a:solidFill>
              <a:srgbClr val="000000"/>
            </a:solidFill>
            <a:prstDash val="solid"/>
            <a:round/>
            <a:headEnd len="sm" w="sm" type="none"/>
            <a:tailEnd len="sm" w="sm" type="none"/>
          </a:ln>
        </p:spPr>
      </p:cxnSp>
      <p:sp>
        <p:nvSpPr>
          <p:cNvPr id="374" name="Google Shape;374;p40"/>
          <p:cNvSpPr txBox="1"/>
          <p:nvPr/>
        </p:nvSpPr>
        <p:spPr>
          <a:xfrm>
            <a:off x="-705050" y="4772100"/>
            <a:ext cx="7712700" cy="332400"/>
          </a:xfrm>
          <a:prstGeom prst="rect">
            <a:avLst/>
          </a:prstGeom>
          <a:noFill/>
          <a:ln>
            <a:noFill/>
          </a:ln>
        </p:spPr>
        <p:txBody>
          <a:bodyPr anchorCtr="0" anchor="t" bIns="0" lIns="0" spcFirstLastPara="1" rIns="0" wrap="square" tIns="0">
            <a:spAutoFit/>
          </a:bodyPr>
          <a:lstStyle/>
          <a:p>
            <a:pPr indent="0" lvl="0" marL="0" marR="0" rtl="0" algn="ctr">
              <a:lnSpc>
                <a:spcPct val="80000"/>
              </a:lnSpc>
              <a:spcBef>
                <a:spcPts val="0"/>
              </a:spcBef>
              <a:spcAft>
                <a:spcPts val="0"/>
              </a:spcAft>
              <a:buNone/>
            </a:pPr>
            <a:r>
              <a:rPr b="1" lang="en" sz="2700">
                <a:solidFill>
                  <a:srgbClr val="C5F7FF"/>
                </a:solidFill>
                <a:latin typeface="Satisfy"/>
                <a:ea typeface="Satisfy"/>
                <a:cs typeface="Satisfy"/>
                <a:sym typeface="Satisfy"/>
              </a:rPr>
              <a:t>Foreshadowing- “Imperial March” (Star Wars)</a:t>
            </a:r>
            <a:endParaRPr b="1" sz="700">
              <a:latin typeface="Satisfy"/>
              <a:ea typeface="Satisfy"/>
              <a:cs typeface="Satisfy"/>
              <a:sym typeface="Satisfy"/>
            </a:endParaRPr>
          </a:p>
        </p:txBody>
      </p:sp>
      <p:pic>
        <p:nvPicPr>
          <p:cNvPr descr="&quot;The Imperial March&quot; is first heard in The Empire Strikes Back in low piccolos as the Galactic Empire sends probe droids across the galaxy in search of Luke Skywalker. Its major opening occurs as Star Destroyers amass and Darth Vader is first presented in the film, 19 minutes into the movie. The theme and related motifs are also incorporated into tracks such as &quot;The Battle of Hoth&quot; and &quot;The Asteroid Field&quot;. Return of the Jedi makes similar use of the theme, though its final statement is significantly different, making quiet use of a harp as a redeemed Anakin Skywalker dies in his son's arms. &#10;&#10;Visit https://starwarslatinamerica.com for more ! &#10;&#10;Social Networks:&#10;&#10;Twitter:   https://twitter.com/StarWarsLatinAM&#10;Facebook:  https://www.facebook.com/starwarsagalatinamerica&#10;Pinterest: https://www.pinterest.cl/starwarslatinamerica&#10;Instagram: https://www.instagram.com/starwarslatinamerica/&#10;&#10;Email:     starwarslatinamerica@gmail.com&#10;&#10;If you like to Donate:&#10;https://paypal.me/starwarslatinamerica&#10;&#10;#starwars #starwarsfan #starwarsmovie" id="375" name="Google Shape;375;p40" title="Star Wars: The Empire Strikes Back - The Imperial March (Darth Vader Theme)">
            <a:hlinkClick r:id="rId5"/>
          </p:cNvPr>
          <p:cNvPicPr preferRelativeResize="0"/>
          <p:nvPr/>
        </p:nvPicPr>
        <p:blipFill>
          <a:blip r:embed="rId6">
            <a:alphaModFix/>
          </a:blip>
          <a:stretch>
            <a:fillRect/>
          </a:stretch>
        </p:blipFill>
        <p:spPr>
          <a:xfrm>
            <a:off x="1016500" y="1921916"/>
            <a:ext cx="1846900" cy="1038884"/>
          </a:xfrm>
          <a:prstGeom prst="rect">
            <a:avLst/>
          </a:prstGeom>
          <a:noFill/>
          <a:ln>
            <a:noFill/>
          </a:ln>
        </p:spPr>
      </p:pic>
      <p:pic>
        <p:nvPicPr>
          <p:cNvPr descr="Questo video è parte di un lavoro più ampio, intitolato &quot;John Williams, la Colonna Sonora di Star Wars: Analisi dei principali leitmotiv&quot;. I video caricati per questo progetto sono degli esempi, o tracce della colonna sonora pubblicata dalla Sony Classical o brevi estratti dei film, interessanti per l'uso del materiale musicale. &#10;&#10;Maggiori informazioni le puoi trovare a questo link: http://wp.me/p2f6sL-2b&#10;&#10;Questo invece è il link della playlist che include tutti i video caricati: &#10;http://www.youtube.com/playlist?list=PL7530DCA3BBB2FA8E&#10;&#10;******************************&#10;25. Esempio video 13: La guerra dei cloni è iniziata (Imperial March)&#10;&#10;In questa scena finale, mentre il cancelliere Palpatine assiste alla preparazione dei cloni per la guerra, la Marcia Imperiale è un un chiaro riferimento all'Impero che verrà." id="376" name="Google Shape;376;p40" title="Star Wars II: Attack of the Clones - &quot;Begun the Clone War has&quot; (Imperial March)">
            <a:hlinkClick r:id="rId7"/>
          </p:cNvPr>
          <p:cNvPicPr preferRelativeResize="0"/>
          <p:nvPr/>
        </p:nvPicPr>
        <p:blipFill>
          <a:blip r:embed="rId8">
            <a:alphaModFix/>
          </a:blip>
          <a:stretch>
            <a:fillRect/>
          </a:stretch>
        </p:blipFill>
        <p:spPr>
          <a:xfrm>
            <a:off x="3703963" y="1949706"/>
            <a:ext cx="1846900" cy="1038881"/>
          </a:xfrm>
          <a:prstGeom prst="rect">
            <a:avLst/>
          </a:prstGeom>
          <a:noFill/>
          <a:ln>
            <a:noFill/>
          </a:ln>
        </p:spPr>
      </p:pic>
      <p:pic>
        <p:nvPicPr>
          <p:cNvPr descr="Star Wars: The Clone Wars - Season 02 Episode 13 Voyage of Temptation [1080p]" id="377" name="Google Shape;377;p40" title="Star Wars: The Clone Wars - Anakin a cold-blooded killer (Tal Merrik's death) [1080p]">
            <a:hlinkClick r:id="rId9"/>
          </p:cNvPr>
          <p:cNvPicPr preferRelativeResize="0"/>
          <p:nvPr/>
        </p:nvPicPr>
        <p:blipFill>
          <a:blip r:embed="rId10">
            <a:alphaModFix/>
          </a:blip>
          <a:stretch>
            <a:fillRect/>
          </a:stretch>
        </p:blipFill>
        <p:spPr>
          <a:xfrm>
            <a:off x="6391450" y="1908200"/>
            <a:ext cx="1846928" cy="10389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5"/>
                                        </p:tgtEl>
                                        <p:attrNameLst>
                                          <p:attrName>style.visibility</p:attrName>
                                        </p:attrNameLst>
                                      </p:cBhvr>
                                      <p:to>
                                        <p:strVal val="visible"/>
                                      </p:to>
                                    </p:set>
                                    <p:animEffect filter="fade" transition="in">
                                      <p:cBhvr>
                                        <p:cTn dur="1000"/>
                                        <p:tgtEl>
                                          <p:spTgt spid="3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6"/>
                                        </p:tgtEl>
                                        <p:attrNameLst>
                                          <p:attrName>style.visibility</p:attrName>
                                        </p:attrNameLst>
                                      </p:cBhvr>
                                      <p:to>
                                        <p:strVal val="visible"/>
                                      </p:to>
                                    </p:set>
                                    <p:animEffect filter="fade" transition="in">
                                      <p:cBhvr>
                                        <p:cTn dur="1000"/>
                                        <p:tgtEl>
                                          <p:spTgt spid="3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7"/>
                                        </p:tgtEl>
                                        <p:attrNameLst>
                                          <p:attrName>style.visibility</p:attrName>
                                        </p:attrNameLst>
                                      </p:cBhvr>
                                      <p:to>
                                        <p:strVal val="visible"/>
                                      </p:to>
                                    </p:set>
                                    <p:animEffect filter="fade" transition="in">
                                      <p:cBhvr>
                                        <p:cTn dur="1000"/>
                                        <p:tgtEl>
                                          <p:spTgt spid="3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BB4FF"/>
            </a:gs>
            <a:gs pos="100000">
              <a:srgbClr val="4CA3E4"/>
            </a:gs>
          </a:gsLst>
          <a:lin ang="2700006" scaled="0"/>
        </a:gradFill>
      </p:bgPr>
    </p:bg>
    <p:spTree>
      <p:nvGrpSpPr>
        <p:cNvPr id="381" name="Shape 381"/>
        <p:cNvGrpSpPr/>
        <p:nvPr/>
      </p:nvGrpSpPr>
      <p:grpSpPr>
        <a:xfrm>
          <a:off x="0" y="0"/>
          <a:ext cx="0" cy="0"/>
          <a:chOff x="0" y="0"/>
          <a:chExt cx="0" cy="0"/>
        </a:xfrm>
      </p:grpSpPr>
      <p:sp>
        <p:nvSpPr>
          <p:cNvPr id="382" name="Google Shape;382;p41"/>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0"/>
            </a:stretch>
          </a:blipFill>
          <a:ln>
            <a:noFill/>
          </a:ln>
        </p:spPr>
      </p:sp>
      <p:pic>
        <p:nvPicPr>
          <p:cNvPr id="383" name="Google Shape;383;p41"/>
          <p:cNvPicPr preferRelativeResize="0"/>
          <p:nvPr/>
        </p:nvPicPr>
        <p:blipFill>
          <a:blip r:embed="rId4">
            <a:alphaModFix/>
          </a:blip>
          <a:stretch>
            <a:fillRect/>
          </a:stretch>
        </p:blipFill>
        <p:spPr>
          <a:xfrm>
            <a:off x="0" y="0"/>
            <a:ext cx="9144000" cy="5143500"/>
          </a:xfrm>
          <a:prstGeom prst="rect">
            <a:avLst/>
          </a:prstGeom>
          <a:noFill/>
          <a:ln>
            <a:noFill/>
          </a:ln>
        </p:spPr>
      </p:pic>
      <p:sp>
        <p:nvSpPr>
          <p:cNvPr id="384" name="Google Shape;384;p41"/>
          <p:cNvSpPr txBox="1"/>
          <p:nvPr/>
        </p:nvSpPr>
        <p:spPr>
          <a:xfrm>
            <a:off x="1160477" y="1065084"/>
            <a:ext cx="1566000" cy="665100"/>
          </a:xfrm>
          <a:prstGeom prst="rect">
            <a:avLst/>
          </a:prstGeom>
          <a:noFill/>
          <a:ln>
            <a:noFill/>
          </a:ln>
        </p:spPr>
        <p:txBody>
          <a:bodyPr anchorCtr="0" anchor="t" bIns="0" lIns="0" spcFirstLastPara="1" rIns="0" wrap="square" tIns="0">
            <a:spAutoFit/>
          </a:bodyPr>
          <a:lstStyle/>
          <a:p>
            <a:pPr indent="0" lvl="0" marL="0" marR="0" rtl="0" algn="ctr">
              <a:lnSpc>
                <a:spcPct val="80000"/>
              </a:lnSpc>
              <a:spcBef>
                <a:spcPts val="0"/>
              </a:spcBef>
              <a:spcAft>
                <a:spcPts val="0"/>
              </a:spcAft>
              <a:buNone/>
            </a:pPr>
            <a:r>
              <a:rPr lang="en" sz="2700">
                <a:solidFill>
                  <a:srgbClr val="C5F7FF"/>
                </a:solidFill>
                <a:latin typeface="Satisfy"/>
                <a:ea typeface="Satisfy"/>
                <a:cs typeface="Satisfy"/>
                <a:sym typeface="Satisfy"/>
              </a:rPr>
              <a:t>Id (Serenity)</a:t>
            </a:r>
            <a:endParaRPr sz="700">
              <a:latin typeface="Satisfy"/>
              <a:ea typeface="Satisfy"/>
              <a:cs typeface="Satisfy"/>
              <a:sym typeface="Satisfy"/>
            </a:endParaRPr>
          </a:p>
        </p:txBody>
      </p:sp>
      <p:sp>
        <p:nvSpPr>
          <p:cNvPr id="385" name="Google Shape;385;p41"/>
          <p:cNvSpPr txBox="1"/>
          <p:nvPr/>
        </p:nvSpPr>
        <p:spPr>
          <a:xfrm>
            <a:off x="3859449" y="1231434"/>
            <a:ext cx="1566000" cy="332400"/>
          </a:xfrm>
          <a:prstGeom prst="rect">
            <a:avLst/>
          </a:prstGeom>
          <a:noFill/>
          <a:ln>
            <a:noFill/>
          </a:ln>
        </p:spPr>
        <p:txBody>
          <a:bodyPr anchorCtr="0" anchor="t" bIns="0" lIns="0" spcFirstLastPara="1" rIns="0" wrap="square" tIns="0">
            <a:spAutoFit/>
          </a:bodyPr>
          <a:lstStyle/>
          <a:p>
            <a:pPr indent="0" lvl="0" marL="0" marR="0" rtl="0" algn="ctr">
              <a:lnSpc>
                <a:spcPct val="80000"/>
              </a:lnSpc>
              <a:spcBef>
                <a:spcPts val="0"/>
              </a:spcBef>
              <a:spcAft>
                <a:spcPts val="0"/>
              </a:spcAft>
              <a:buNone/>
            </a:pPr>
            <a:r>
              <a:rPr lang="en" sz="2700">
                <a:solidFill>
                  <a:srgbClr val="C5F7FF"/>
                </a:solidFill>
                <a:latin typeface="Satisfy"/>
                <a:ea typeface="Satisfy"/>
                <a:cs typeface="Satisfy"/>
                <a:sym typeface="Satisfy"/>
              </a:rPr>
              <a:t>Id (Sorrow)</a:t>
            </a:r>
            <a:endParaRPr sz="700">
              <a:latin typeface="Satisfy"/>
              <a:ea typeface="Satisfy"/>
              <a:cs typeface="Satisfy"/>
              <a:sym typeface="Satisfy"/>
            </a:endParaRPr>
          </a:p>
        </p:txBody>
      </p:sp>
      <p:sp>
        <p:nvSpPr>
          <p:cNvPr id="386" name="Google Shape;386;p41"/>
          <p:cNvSpPr txBox="1"/>
          <p:nvPr/>
        </p:nvSpPr>
        <p:spPr>
          <a:xfrm>
            <a:off x="6520877" y="1065084"/>
            <a:ext cx="1566000" cy="665100"/>
          </a:xfrm>
          <a:prstGeom prst="rect">
            <a:avLst/>
          </a:prstGeom>
          <a:noFill/>
          <a:ln>
            <a:noFill/>
          </a:ln>
        </p:spPr>
        <p:txBody>
          <a:bodyPr anchorCtr="0" anchor="t" bIns="0" lIns="0" spcFirstLastPara="1" rIns="0" wrap="square" tIns="0">
            <a:spAutoFit/>
          </a:bodyPr>
          <a:lstStyle/>
          <a:p>
            <a:pPr indent="0" lvl="0" marL="0" marR="0" rtl="0" algn="ctr">
              <a:lnSpc>
                <a:spcPct val="80000"/>
              </a:lnSpc>
              <a:spcBef>
                <a:spcPts val="0"/>
              </a:spcBef>
              <a:spcAft>
                <a:spcPts val="0"/>
              </a:spcAft>
              <a:buNone/>
            </a:pPr>
            <a:r>
              <a:rPr lang="en" sz="2700">
                <a:solidFill>
                  <a:srgbClr val="C5F7FF"/>
                </a:solidFill>
                <a:latin typeface="Satisfy"/>
                <a:ea typeface="Satisfy"/>
                <a:cs typeface="Satisfy"/>
                <a:sym typeface="Satisfy"/>
              </a:rPr>
              <a:t>Id (Purpose)</a:t>
            </a:r>
            <a:endParaRPr sz="700">
              <a:latin typeface="Satisfy"/>
              <a:ea typeface="Satisfy"/>
              <a:cs typeface="Satisfy"/>
              <a:sym typeface="Satisfy"/>
            </a:endParaRPr>
          </a:p>
        </p:txBody>
      </p:sp>
      <p:sp>
        <p:nvSpPr>
          <p:cNvPr id="387" name="Google Shape;387;p41"/>
          <p:cNvSpPr txBox="1"/>
          <p:nvPr/>
        </p:nvSpPr>
        <p:spPr>
          <a:xfrm>
            <a:off x="1276322" y="3052107"/>
            <a:ext cx="1334400" cy="184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lang="en" sz="1200">
                <a:solidFill>
                  <a:srgbClr val="FFFFFF"/>
                </a:solidFill>
                <a:latin typeface="Alata"/>
                <a:ea typeface="Alata"/>
                <a:cs typeface="Alata"/>
                <a:sym typeface="Alata"/>
              </a:rPr>
              <a:t>Early-game scene</a:t>
            </a:r>
            <a:endParaRPr sz="700"/>
          </a:p>
        </p:txBody>
      </p:sp>
      <p:sp>
        <p:nvSpPr>
          <p:cNvPr id="388" name="Google Shape;388;p41"/>
          <p:cNvSpPr txBox="1"/>
          <p:nvPr/>
        </p:nvSpPr>
        <p:spPr>
          <a:xfrm>
            <a:off x="3975244" y="3052107"/>
            <a:ext cx="1334400" cy="369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lang="en" sz="1200">
                <a:solidFill>
                  <a:srgbClr val="FFFFFF"/>
                </a:solidFill>
                <a:latin typeface="Alata"/>
                <a:ea typeface="Alata"/>
                <a:cs typeface="Alata"/>
                <a:sym typeface="Alata"/>
              </a:rPr>
              <a:t>Emotional story scene</a:t>
            </a:r>
            <a:endParaRPr sz="700"/>
          </a:p>
        </p:txBody>
      </p:sp>
      <p:sp>
        <p:nvSpPr>
          <p:cNvPr id="389" name="Google Shape;389;p41"/>
          <p:cNvSpPr txBox="1"/>
          <p:nvPr/>
        </p:nvSpPr>
        <p:spPr>
          <a:xfrm>
            <a:off x="6636722" y="3052107"/>
            <a:ext cx="1334400" cy="184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lang="en" sz="1200">
                <a:solidFill>
                  <a:srgbClr val="FFFFFF"/>
                </a:solidFill>
                <a:latin typeface="Alata"/>
                <a:ea typeface="Alata"/>
                <a:cs typeface="Alata"/>
                <a:sym typeface="Alata"/>
              </a:rPr>
              <a:t>Final battle theme</a:t>
            </a:r>
            <a:endParaRPr sz="700"/>
          </a:p>
        </p:txBody>
      </p:sp>
      <p:cxnSp>
        <p:nvCxnSpPr>
          <p:cNvPr id="390" name="Google Shape;390;p41"/>
          <p:cNvCxnSpPr/>
          <p:nvPr/>
        </p:nvCxnSpPr>
        <p:spPr>
          <a:xfrm>
            <a:off x="1090651" y="1886208"/>
            <a:ext cx="1698600" cy="0"/>
          </a:xfrm>
          <a:prstGeom prst="straightConnector1">
            <a:avLst/>
          </a:prstGeom>
          <a:noFill/>
          <a:ln cap="flat" cmpd="sng" w="38100">
            <a:solidFill>
              <a:srgbClr val="000000"/>
            </a:solidFill>
            <a:prstDash val="solid"/>
            <a:round/>
            <a:headEnd len="sm" w="sm" type="none"/>
            <a:tailEnd len="sm" w="sm" type="none"/>
          </a:ln>
        </p:spPr>
      </p:cxnSp>
      <p:cxnSp>
        <p:nvCxnSpPr>
          <p:cNvPr id="391" name="Google Shape;391;p41"/>
          <p:cNvCxnSpPr/>
          <p:nvPr/>
        </p:nvCxnSpPr>
        <p:spPr>
          <a:xfrm>
            <a:off x="3779921" y="1886208"/>
            <a:ext cx="1698600" cy="0"/>
          </a:xfrm>
          <a:prstGeom prst="straightConnector1">
            <a:avLst/>
          </a:prstGeom>
          <a:noFill/>
          <a:ln cap="flat" cmpd="sng" w="38100">
            <a:solidFill>
              <a:srgbClr val="000000"/>
            </a:solidFill>
            <a:prstDash val="solid"/>
            <a:round/>
            <a:headEnd len="sm" w="sm" type="none"/>
            <a:tailEnd len="sm" w="sm" type="none"/>
          </a:ln>
        </p:spPr>
      </p:cxnSp>
      <p:cxnSp>
        <p:nvCxnSpPr>
          <p:cNvPr id="392" name="Google Shape;392;p41"/>
          <p:cNvCxnSpPr/>
          <p:nvPr/>
        </p:nvCxnSpPr>
        <p:spPr>
          <a:xfrm>
            <a:off x="6465585" y="1886208"/>
            <a:ext cx="1698600" cy="0"/>
          </a:xfrm>
          <a:prstGeom prst="straightConnector1">
            <a:avLst/>
          </a:prstGeom>
          <a:noFill/>
          <a:ln cap="flat" cmpd="sng" w="38100">
            <a:solidFill>
              <a:srgbClr val="000000"/>
            </a:solidFill>
            <a:prstDash val="solid"/>
            <a:round/>
            <a:headEnd len="sm" w="sm" type="none"/>
            <a:tailEnd len="sm" w="sm" type="none"/>
          </a:ln>
        </p:spPr>
      </p:cxnSp>
      <p:cxnSp>
        <p:nvCxnSpPr>
          <p:cNvPr id="393" name="Google Shape;393;p41"/>
          <p:cNvCxnSpPr/>
          <p:nvPr/>
        </p:nvCxnSpPr>
        <p:spPr>
          <a:xfrm>
            <a:off x="1090651" y="2996514"/>
            <a:ext cx="1698600" cy="0"/>
          </a:xfrm>
          <a:prstGeom prst="straightConnector1">
            <a:avLst/>
          </a:prstGeom>
          <a:noFill/>
          <a:ln cap="flat" cmpd="sng" w="38100">
            <a:solidFill>
              <a:srgbClr val="000000"/>
            </a:solidFill>
            <a:prstDash val="solid"/>
            <a:round/>
            <a:headEnd len="sm" w="sm" type="none"/>
            <a:tailEnd len="sm" w="sm" type="none"/>
          </a:ln>
        </p:spPr>
      </p:cxnSp>
      <p:cxnSp>
        <p:nvCxnSpPr>
          <p:cNvPr id="394" name="Google Shape;394;p41"/>
          <p:cNvCxnSpPr/>
          <p:nvPr/>
        </p:nvCxnSpPr>
        <p:spPr>
          <a:xfrm>
            <a:off x="3779921" y="2996514"/>
            <a:ext cx="1698600" cy="0"/>
          </a:xfrm>
          <a:prstGeom prst="straightConnector1">
            <a:avLst/>
          </a:prstGeom>
          <a:noFill/>
          <a:ln cap="flat" cmpd="sng" w="38100">
            <a:solidFill>
              <a:srgbClr val="000000"/>
            </a:solidFill>
            <a:prstDash val="solid"/>
            <a:round/>
            <a:headEnd len="sm" w="sm" type="none"/>
            <a:tailEnd len="sm" w="sm" type="none"/>
          </a:ln>
        </p:spPr>
      </p:cxnSp>
      <p:cxnSp>
        <p:nvCxnSpPr>
          <p:cNvPr id="395" name="Google Shape;395;p41"/>
          <p:cNvCxnSpPr/>
          <p:nvPr/>
        </p:nvCxnSpPr>
        <p:spPr>
          <a:xfrm>
            <a:off x="6465585" y="2996514"/>
            <a:ext cx="1698600" cy="0"/>
          </a:xfrm>
          <a:prstGeom prst="straightConnector1">
            <a:avLst/>
          </a:prstGeom>
          <a:noFill/>
          <a:ln cap="flat" cmpd="sng" w="38100">
            <a:solidFill>
              <a:srgbClr val="000000"/>
            </a:solidFill>
            <a:prstDash val="solid"/>
            <a:round/>
            <a:headEnd len="sm" w="sm" type="none"/>
            <a:tailEnd len="sm" w="sm" type="none"/>
          </a:ln>
        </p:spPr>
      </p:cxnSp>
      <p:sp>
        <p:nvSpPr>
          <p:cNvPr id="396" name="Google Shape;396;p41"/>
          <p:cNvSpPr txBox="1"/>
          <p:nvPr/>
        </p:nvSpPr>
        <p:spPr>
          <a:xfrm>
            <a:off x="-797500" y="4772100"/>
            <a:ext cx="8695200" cy="332400"/>
          </a:xfrm>
          <a:prstGeom prst="rect">
            <a:avLst/>
          </a:prstGeom>
          <a:noFill/>
          <a:ln>
            <a:noFill/>
          </a:ln>
        </p:spPr>
        <p:txBody>
          <a:bodyPr anchorCtr="0" anchor="t" bIns="0" lIns="0" spcFirstLastPara="1" rIns="0" wrap="square" tIns="0">
            <a:spAutoFit/>
          </a:bodyPr>
          <a:lstStyle/>
          <a:p>
            <a:pPr indent="0" lvl="0" marL="0" marR="0" rtl="0" algn="ctr">
              <a:lnSpc>
                <a:spcPct val="80000"/>
              </a:lnSpc>
              <a:spcBef>
                <a:spcPts val="0"/>
              </a:spcBef>
              <a:spcAft>
                <a:spcPts val="0"/>
              </a:spcAft>
              <a:buNone/>
            </a:pPr>
            <a:r>
              <a:rPr b="1" lang="en" sz="2700">
                <a:solidFill>
                  <a:srgbClr val="C5F7FF"/>
                </a:solidFill>
                <a:latin typeface="Satisfy"/>
                <a:ea typeface="Satisfy"/>
                <a:cs typeface="Satisfy"/>
                <a:sym typeface="Satisfy"/>
              </a:rPr>
              <a:t>Character Evolution- “Id” (Fire Emblem Awakening)</a:t>
            </a:r>
            <a:endParaRPr b="1" sz="700">
              <a:latin typeface="Satisfy"/>
              <a:ea typeface="Satisfy"/>
              <a:cs typeface="Satisfy"/>
              <a:sym typeface="Satisfy"/>
            </a:endParaRPr>
          </a:p>
        </p:txBody>
      </p:sp>
      <p:pic>
        <p:nvPicPr>
          <p:cNvPr id="397" name="Google Shape;397;p41" title="Id (Purpose) - Fire Emblem Awakening">
            <a:hlinkClick r:id="rId5"/>
          </p:cNvPr>
          <p:cNvPicPr preferRelativeResize="0"/>
          <p:nvPr/>
        </p:nvPicPr>
        <p:blipFill>
          <a:blip r:embed="rId6">
            <a:alphaModFix/>
          </a:blip>
          <a:stretch>
            <a:fillRect/>
          </a:stretch>
        </p:blipFill>
        <p:spPr>
          <a:xfrm>
            <a:off x="6465575" y="1914713"/>
            <a:ext cx="1872525" cy="1053300"/>
          </a:xfrm>
          <a:prstGeom prst="rect">
            <a:avLst/>
          </a:prstGeom>
          <a:noFill/>
          <a:ln>
            <a:noFill/>
          </a:ln>
        </p:spPr>
      </p:pic>
      <p:pic>
        <p:nvPicPr>
          <p:cNvPr id="398" name="Google Shape;398;p41" title="Id (Sorrow) - Fire Emblem Awakening">
            <a:hlinkClick r:id="rId7"/>
          </p:cNvPr>
          <p:cNvPicPr preferRelativeResize="0"/>
          <p:nvPr/>
        </p:nvPicPr>
        <p:blipFill>
          <a:blip r:embed="rId8">
            <a:alphaModFix/>
          </a:blip>
          <a:stretch>
            <a:fillRect/>
          </a:stretch>
        </p:blipFill>
        <p:spPr>
          <a:xfrm>
            <a:off x="3706186" y="1914708"/>
            <a:ext cx="1872525" cy="1053305"/>
          </a:xfrm>
          <a:prstGeom prst="rect">
            <a:avLst/>
          </a:prstGeom>
          <a:noFill/>
          <a:ln>
            <a:noFill/>
          </a:ln>
        </p:spPr>
      </p:pic>
      <p:pic>
        <p:nvPicPr>
          <p:cNvPr id="399" name="Google Shape;399;p41" title="Id (Serenity) - Fire Emblem Awakening">
            <a:hlinkClick r:id="rId9"/>
          </p:cNvPr>
          <p:cNvPicPr preferRelativeResize="0"/>
          <p:nvPr/>
        </p:nvPicPr>
        <p:blipFill>
          <a:blip r:embed="rId10">
            <a:alphaModFix/>
          </a:blip>
          <a:stretch>
            <a:fillRect/>
          </a:stretch>
        </p:blipFill>
        <p:spPr>
          <a:xfrm>
            <a:off x="1090650" y="1914713"/>
            <a:ext cx="1872534" cy="10533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7"/>
                                        </p:tgtEl>
                                        <p:attrNameLst>
                                          <p:attrName>style.visibility</p:attrName>
                                        </p:attrNameLst>
                                      </p:cBhvr>
                                      <p:to>
                                        <p:strVal val="visible"/>
                                      </p:to>
                                    </p:set>
                                    <p:animEffect filter="fade" transition="in">
                                      <p:cBhvr>
                                        <p:cTn dur="1000"/>
                                        <p:tgtEl>
                                          <p:spTgt spid="3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8"/>
                                        </p:tgtEl>
                                        <p:attrNameLst>
                                          <p:attrName>style.visibility</p:attrName>
                                        </p:attrNameLst>
                                      </p:cBhvr>
                                      <p:to>
                                        <p:strVal val="visible"/>
                                      </p:to>
                                    </p:set>
                                    <p:animEffect filter="fade" transition="in">
                                      <p:cBhvr>
                                        <p:cTn dur="1000"/>
                                        <p:tgtEl>
                                          <p:spTgt spid="3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9"/>
                                        </p:tgtEl>
                                        <p:attrNameLst>
                                          <p:attrName>style.visibility</p:attrName>
                                        </p:attrNameLst>
                                      </p:cBhvr>
                                      <p:to>
                                        <p:strVal val="visible"/>
                                      </p:to>
                                    </p:set>
                                    <p:animEffect filter="fade" transition="in">
                                      <p:cBhvr>
                                        <p:cTn dur="1000"/>
                                        <p:tgtEl>
                                          <p:spTgt spid="3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BB4FF"/>
            </a:gs>
            <a:gs pos="100000">
              <a:srgbClr val="4CA3E4"/>
            </a:gs>
          </a:gsLst>
          <a:lin ang="2700006" scaled="0"/>
        </a:gradFill>
      </p:bgPr>
    </p:bg>
    <p:spTree>
      <p:nvGrpSpPr>
        <p:cNvPr id="138" name="Shape 138"/>
        <p:cNvGrpSpPr/>
        <p:nvPr/>
      </p:nvGrpSpPr>
      <p:grpSpPr>
        <a:xfrm>
          <a:off x="0" y="0"/>
          <a:ext cx="0" cy="0"/>
          <a:chOff x="0" y="0"/>
          <a:chExt cx="0" cy="0"/>
        </a:xfrm>
      </p:grpSpPr>
      <p:sp>
        <p:nvSpPr>
          <p:cNvPr id="139" name="Google Shape;139;p24"/>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2229" t="-2229"/>
            </a:stretch>
          </a:blipFill>
          <a:ln>
            <a:noFill/>
          </a:ln>
        </p:spPr>
      </p:sp>
      <p:pic>
        <p:nvPicPr>
          <p:cNvPr id="140" name="Google Shape;140;p24"/>
          <p:cNvPicPr preferRelativeResize="0"/>
          <p:nvPr/>
        </p:nvPicPr>
        <p:blipFill>
          <a:blip r:embed="rId4">
            <a:alphaModFix/>
          </a:blip>
          <a:stretch>
            <a:fillRect/>
          </a:stretch>
        </p:blipFill>
        <p:spPr>
          <a:xfrm>
            <a:off x="0" y="0"/>
            <a:ext cx="9144000" cy="5143500"/>
          </a:xfrm>
          <a:prstGeom prst="rect">
            <a:avLst/>
          </a:prstGeom>
          <a:noFill/>
          <a:ln>
            <a:noFill/>
          </a:ln>
        </p:spPr>
      </p:pic>
      <p:sp>
        <p:nvSpPr>
          <p:cNvPr id="141" name="Google Shape;141;p24"/>
          <p:cNvSpPr txBox="1"/>
          <p:nvPr/>
        </p:nvSpPr>
        <p:spPr>
          <a:xfrm>
            <a:off x="3067625" y="1789750"/>
            <a:ext cx="3118500" cy="107700"/>
          </a:xfrm>
          <a:prstGeom prst="rect">
            <a:avLst/>
          </a:prstGeom>
          <a:noFill/>
          <a:ln>
            <a:noFill/>
          </a:ln>
        </p:spPr>
        <p:txBody>
          <a:bodyPr anchorCtr="0" anchor="t" bIns="0" lIns="0" spcFirstLastPara="1" rIns="0" wrap="square" tIns="0">
            <a:spAutoFit/>
          </a:bodyPr>
          <a:lstStyle/>
          <a:p>
            <a:pPr indent="0" lvl="0" marL="0" marR="0" rtl="0" algn="ctr">
              <a:lnSpc>
                <a:spcPct val="130008"/>
              </a:lnSpc>
              <a:spcBef>
                <a:spcPts val="0"/>
              </a:spcBef>
              <a:spcAft>
                <a:spcPts val="0"/>
              </a:spcAft>
              <a:buNone/>
            </a:pPr>
            <a:r>
              <a:t/>
            </a:r>
            <a:endParaRPr sz="700">
              <a:latin typeface="Satisfy"/>
              <a:ea typeface="Satisfy"/>
              <a:cs typeface="Satisfy"/>
              <a:sym typeface="Satisfy"/>
            </a:endParaRPr>
          </a:p>
        </p:txBody>
      </p:sp>
      <p:sp>
        <p:nvSpPr>
          <p:cNvPr id="142" name="Google Shape;142;p24"/>
          <p:cNvSpPr txBox="1"/>
          <p:nvPr/>
        </p:nvSpPr>
        <p:spPr>
          <a:xfrm>
            <a:off x="3281235" y="815455"/>
            <a:ext cx="2581500" cy="415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lang="en" sz="2700">
                <a:solidFill>
                  <a:srgbClr val="C5F0FF"/>
                </a:solidFill>
                <a:latin typeface="Lilita One"/>
                <a:ea typeface="Lilita One"/>
                <a:cs typeface="Lilita One"/>
                <a:sym typeface="Lilita One"/>
              </a:rPr>
              <a:t>Activity</a:t>
            </a:r>
            <a:endParaRPr sz="700"/>
          </a:p>
        </p:txBody>
      </p:sp>
      <p:sp>
        <p:nvSpPr>
          <p:cNvPr id="143" name="Google Shape;143;p24"/>
          <p:cNvSpPr txBox="1"/>
          <p:nvPr/>
        </p:nvSpPr>
        <p:spPr>
          <a:xfrm>
            <a:off x="3126875" y="1502600"/>
            <a:ext cx="3000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100">
              <a:solidFill>
                <a:schemeClr val="lt1"/>
              </a:solidFill>
              <a:latin typeface="Alata"/>
              <a:ea typeface="Alata"/>
              <a:cs typeface="Alata"/>
              <a:sym typeface="Alata"/>
            </a:endParaRPr>
          </a:p>
        </p:txBody>
      </p:sp>
      <p:pic>
        <p:nvPicPr>
          <p:cNvPr descr="Listen in and try to guess the very popular movie theme." id="144" name="Google Shape;144;p24" title="GUESS THE FAMOUS MOVIE THEME!!">
            <a:hlinkClick r:id="rId5"/>
          </p:cNvPr>
          <p:cNvPicPr preferRelativeResize="0"/>
          <p:nvPr/>
        </p:nvPicPr>
        <p:blipFill>
          <a:blip r:embed="rId6">
            <a:alphaModFix/>
          </a:blip>
          <a:stretch>
            <a:fillRect/>
          </a:stretch>
        </p:blipFill>
        <p:spPr>
          <a:xfrm>
            <a:off x="3219512" y="1730117"/>
            <a:ext cx="2814725" cy="158328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1000"/>
                                        <p:tgtEl>
                                          <p:spTgt spid="1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BB4FF"/>
            </a:gs>
            <a:gs pos="100000">
              <a:srgbClr val="4CA3E4"/>
            </a:gs>
          </a:gsLst>
          <a:lin ang="2700000" scaled="0"/>
        </a:gradFill>
      </p:bgPr>
    </p:bg>
    <p:spTree>
      <p:nvGrpSpPr>
        <p:cNvPr id="403" name="Shape 403"/>
        <p:cNvGrpSpPr/>
        <p:nvPr/>
      </p:nvGrpSpPr>
      <p:grpSpPr>
        <a:xfrm>
          <a:off x="0" y="0"/>
          <a:ext cx="0" cy="0"/>
          <a:chOff x="0" y="0"/>
          <a:chExt cx="0" cy="0"/>
        </a:xfrm>
      </p:grpSpPr>
      <p:sp>
        <p:nvSpPr>
          <p:cNvPr id="404" name="Google Shape;404;p42"/>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2226" t="-2226"/>
            </a:stretch>
          </a:blipFill>
          <a:ln>
            <a:noFill/>
          </a:ln>
        </p:spPr>
      </p:sp>
      <p:pic>
        <p:nvPicPr>
          <p:cNvPr id="405" name="Google Shape;405;p42"/>
          <p:cNvPicPr preferRelativeResize="0"/>
          <p:nvPr/>
        </p:nvPicPr>
        <p:blipFill>
          <a:blip r:embed="rId4">
            <a:alphaModFix/>
          </a:blip>
          <a:stretch>
            <a:fillRect/>
          </a:stretch>
        </p:blipFill>
        <p:spPr>
          <a:xfrm>
            <a:off x="0" y="0"/>
            <a:ext cx="9144000" cy="5143500"/>
          </a:xfrm>
          <a:prstGeom prst="rect">
            <a:avLst/>
          </a:prstGeom>
          <a:noFill/>
          <a:ln>
            <a:noFill/>
          </a:ln>
        </p:spPr>
      </p:pic>
      <p:sp>
        <p:nvSpPr>
          <p:cNvPr id="406" name="Google Shape;406;p42"/>
          <p:cNvSpPr txBox="1"/>
          <p:nvPr/>
        </p:nvSpPr>
        <p:spPr>
          <a:xfrm>
            <a:off x="3281235" y="815455"/>
            <a:ext cx="2581500" cy="415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lang="en" sz="2700">
                <a:solidFill>
                  <a:srgbClr val="C5F0FF"/>
                </a:solidFill>
                <a:latin typeface="Lilita One"/>
                <a:ea typeface="Lilita One"/>
                <a:cs typeface="Lilita One"/>
                <a:sym typeface="Lilita One"/>
              </a:rPr>
              <a:t>Activity</a:t>
            </a:r>
            <a:endParaRPr sz="700"/>
          </a:p>
        </p:txBody>
      </p:sp>
      <p:sp>
        <p:nvSpPr>
          <p:cNvPr id="407" name="Google Shape;407;p42"/>
          <p:cNvSpPr txBox="1"/>
          <p:nvPr/>
        </p:nvSpPr>
        <p:spPr>
          <a:xfrm>
            <a:off x="3072000" y="1283000"/>
            <a:ext cx="3000000" cy="2539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chemeClr val="lt1"/>
                </a:solidFill>
                <a:latin typeface="Alata"/>
                <a:ea typeface="Alata"/>
                <a:cs typeface="Alata"/>
                <a:sym typeface="Alata"/>
              </a:rPr>
              <a:t>Group Activity:</a:t>
            </a:r>
            <a:endParaRPr sz="1700">
              <a:solidFill>
                <a:schemeClr val="lt1"/>
              </a:solidFill>
              <a:latin typeface="Alata"/>
              <a:ea typeface="Alata"/>
              <a:cs typeface="Alata"/>
              <a:sym typeface="Alata"/>
            </a:endParaRPr>
          </a:p>
          <a:p>
            <a:pPr indent="0" lvl="0" marL="0" rtl="0" algn="l">
              <a:spcBef>
                <a:spcPts val="0"/>
              </a:spcBef>
              <a:spcAft>
                <a:spcPts val="0"/>
              </a:spcAft>
              <a:buNone/>
            </a:pPr>
            <a:r>
              <a:t/>
            </a:r>
            <a:endParaRPr sz="1700">
              <a:solidFill>
                <a:schemeClr val="lt1"/>
              </a:solidFill>
              <a:latin typeface="Alata"/>
              <a:ea typeface="Alata"/>
              <a:cs typeface="Alata"/>
              <a:sym typeface="Alata"/>
            </a:endParaRPr>
          </a:p>
          <a:p>
            <a:pPr indent="0" lvl="0" marL="0" rtl="0" algn="l">
              <a:spcBef>
                <a:spcPts val="0"/>
              </a:spcBef>
              <a:spcAft>
                <a:spcPts val="0"/>
              </a:spcAft>
              <a:buNone/>
            </a:pPr>
            <a:r>
              <a:rPr lang="en" sz="1700">
                <a:solidFill>
                  <a:schemeClr val="lt1"/>
                </a:solidFill>
                <a:latin typeface="Alata"/>
                <a:ea typeface="Alata"/>
                <a:cs typeface="Alata"/>
                <a:sym typeface="Alata"/>
              </a:rPr>
              <a:t>Partner/Group up and choose a leitmotif to analyze. What does it represent? What purpose does it serve in the media? How does it change/evolve? etc.</a:t>
            </a:r>
            <a:endParaRPr sz="1700">
              <a:solidFill>
                <a:schemeClr val="lt1"/>
              </a:solidFill>
              <a:latin typeface="Alata"/>
              <a:ea typeface="Alata"/>
              <a:cs typeface="Alata"/>
              <a:sym typeface="Alata"/>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BB4FF"/>
            </a:gs>
            <a:gs pos="100000">
              <a:srgbClr val="4CA3E4"/>
            </a:gs>
          </a:gsLst>
          <a:lin ang="2700006" scaled="0"/>
        </a:gradFill>
      </p:bgPr>
    </p:bg>
    <p:spTree>
      <p:nvGrpSpPr>
        <p:cNvPr id="411" name="Shape 411"/>
        <p:cNvGrpSpPr/>
        <p:nvPr/>
      </p:nvGrpSpPr>
      <p:grpSpPr>
        <a:xfrm>
          <a:off x="0" y="0"/>
          <a:ext cx="0" cy="0"/>
          <a:chOff x="0" y="0"/>
          <a:chExt cx="0" cy="0"/>
        </a:xfrm>
      </p:grpSpPr>
      <p:pic>
        <p:nvPicPr>
          <p:cNvPr id="412" name="Google Shape;412;p43"/>
          <p:cNvPicPr preferRelativeResize="0"/>
          <p:nvPr/>
        </p:nvPicPr>
        <p:blipFill>
          <a:blip r:embed="rId3">
            <a:alphaModFix/>
          </a:blip>
          <a:stretch>
            <a:fillRect/>
          </a:stretch>
        </p:blipFill>
        <p:spPr>
          <a:xfrm>
            <a:off x="3965" y="0"/>
            <a:ext cx="9136072" cy="5143501"/>
          </a:xfrm>
          <a:prstGeom prst="rect">
            <a:avLst/>
          </a:prstGeom>
          <a:noFill/>
          <a:ln>
            <a:noFill/>
          </a:ln>
        </p:spPr>
      </p:pic>
      <p:pic>
        <p:nvPicPr>
          <p:cNvPr id="413" name="Google Shape;413;p43"/>
          <p:cNvPicPr preferRelativeResize="0"/>
          <p:nvPr/>
        </p:nvPicPr>
        <p:blipFill>
          <a:blip r:embed="rId4">
            <a:alphaModFix/>
          </a:blip>
          <a:stretch>
            <a:fillRect/>
          </a:stretch>
        </p:blipFill>
        <p:spPr>
          <a:xfrm>
            <a:off x="2203676" y="823250"/>
            <a:ext cx="4736649" cy="3707243"/>
          </a:xfrm>
          <a:prstGeom prst="rect">
            <a:avLst/>
          </a:prstGeom>
          <a:noFill/>
          <a:ln>
            <a:noFill/>
          </a:ln>
        </p:spPr>
      </p:pic>
      <p:sp>
        <p:nvSpPr>
          <p:cNvPr id="414" name="Google Shape;414;p43"/>
          <p:cNvSpPr txBox="1"/>
          <p:nvPr/>
        </p:nvSpPr>
        <p:spPr>
          <a:xfrm>
            <a:off x="2614939" y="2789606"/>
            <a:ext cx="3914100" cy="461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lang="en" sz="3000">
                <a:solidFill>
                  <a:srgbClr val="AEF9EF"/>
                </a:solidFill>
                <a:latin typeface="Lilita One"/>
                <a:ea typeface="Lilita One"/>
                <a:cs typeface="Lilita One"/>
                <a:sym typeface="Lilita One"/>
              </a:rPr>
              <a:t>THANK YOU!</a:t>
            </a:r>
            <a:endParaRPr sz="3000">
              <a:solidFill>
                <a:srgbClr val="AEF9EF"/>
              </a:solidFill>
              <a:latin typeface="Lilita One"/>
              <a:ea typeface="Lilita One"/>
              <a:cs typeface="Lilita One"/>
              <a:sym typeface="Lilita On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BB4FF"/>
            </a:gs>
            <a:gs pos="100000">
              <a:srgbClr val="4CA3E4"/>
            </a:gs>
          </a:gsLst>
          <a:lin ang="2700006" scaled="0"/>
        </a:gradFill>
      </p:bgPr>
    </p:bg>
    <p:spTree>
      <p:nvGrpSpPr>
        <p:cNvPr id="148" name="Shape 148"/>
        <p:cNvGrpSpPr/>
        <p:nvPr/>
      </p:nvGrpSpPr>
      <p:grpSpPr>
        <a:xfrm>
          <a:off x="0" y="0"/>
          <a:ext cx="0" cy="0"/>
          <a:chOff x="0" y="0"/>
          <a:chExt cx="0" cy="0"/>
        </a:xfrm>
      </p:grpSpPr>
      <p:sp>
        <p:nvSpPr>
          <p:cNvPr id="149" name="Google Shape;149;p25"/>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2229" t="-2229"/>
            </a:stretch>
          </a:blipFill>
          <a:ln>
            <a:noFill/>
          </a:ln>
        </p:spPr>
      </p:sp>
      <p:pic>
        <p:nvPicPr>
          <p:cNvPr id="150" name="Google Shape;150;p25"/>
          <p:cNvPicPr preferRelativeResize="0"/>
          <p:nvPr/>
        </p:nvPicPr>
        <p:blipFill>
          <a:blip r:embed="rId4">
            <a:alphaModFix/>
          </a:blip>
          <a:stretch>
            <a:fillRect/>
          </a:stretch>
        </p:blipFill>
        <p:spPr>
          <a:xfrm>
            <a:off x="0" y="0"/>
            <a:ext cx="9144000" cy="5143500"/>
          </a:xfrm>
          <a:prstGeom prst="rect">
            <a:avLst/>
          </a:prstGeom>
          <a:noFill/>
          <a:ln>
            <a:noFill/>
          </a:ln>
        </p:spPr>
      </p:pic>
      <p:sp>
        <p:nvSpPr>
          <p:cNvPr id="151" name="Google Shape;151;p25"/>
          <p:cNvSpPr txBox="1"/>
          <p:nvPr/>
        </p:nvSpPr>
        <p:spPr>
          <a:xfrm>
            <a:off x="3067625" y="1789750"/>
            <a:ext cx="3118500" cy="107700"/>
          </a:xfrm>
          <a:prstGeom prst="rect">
            <a:avLst/>
          </a:prstGeom>
          <a:noFill/>
          <a:ln>
            <a:noFill/>
          </a:ln>
        </p:spPr>
        <p:txBody>
          <a:bodyPr anchorCtr="0" anchor="t" bIns="0" lIns="0" spcFirstLastPara="1" rIns="0" wrap="square" tIns="0">
            <a:spAutoFit/>
          </a:bodyPr>
          <a:lstStyle/>
          <a:p>
            <a:pPr indent="0" lvl="0" marL="0" marR="0" rtl="0" algn="ctr">
              <a:lnSpc>
                <a:spcPct val="130008"/>
              </a:lnSpc>
              <a:spcBef>
                <a:spcPts val="0"/>
              </a:spcBef>
              <a:spcAft>
                <a:spcPts val="0"/>
              </a:spcAft>
              <a:buNone/>
            </a:pPr>
            <a:r>
              <a:t/>
            </a:r>
            <a:endParaRPr sz="700">
              <a:latin typeface="Satisfy"/>
              <a:ea typeface="Satisfy"/>
              <a:cs typeface="Satisfy"/>
              <a:sym typeface="Satisfy"/>
            </a:endParaRPr>
          </a:p>
        </p:txBody>
      </p:sp>
      <p:sp>
        <p:nvSpPr>
          <p:cNvPr id="152" name="Google Shape;152;p25"/>
          <p:cNvSpPr txBox="1"/>
          <p:nvPr/>
        </p:nvSpPr>
        <p:spPr>
          <a:xfrm>
            <a:off x="3281235" y="815455"/>
            <a:ext cx="2581500" cy="415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lang="en" sz="2700">
                <a:solidFill>
                  <a:srgbClr val="C5F0FF"/>
                </a:solidFill>
                <a:latin typeface="Lilita One"/>
                <a:ea typeface="Lilita One"/>
                <a:cs typeface="Lilita One"/>
                <a:sym typeface="Lilita One"/>
              </a:rPr>
              <a:t>Activity</a:t>
            </a:r>
            <a:endParaRPr sz="700"/>
          </a:p>
        </p:txBody>
      </p:sp>
      <p:sp>
        <p:nvSpPr>
          <p:cNvPr id="153" name="Google Shape;153;p25"/>
          <p:cNvSpPr txBox="1"/>
          <p:nvPr/>
        </p:nvSpPr>
        <p:spPr>
          <a:xfrm>
            <a:off x="3126875" y="1502600"/>
            <a:ext cx="3000000" cy="1708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lt1"/>
                </a:solidFill>
                <a:latin typeface="Alata"/>
                <a:ea typeface="Alata"/>
                <a:cs typeface="Alata"/>
                <a:sym typeface="Alata"/>
              </a:rPr>
              <a:t>Let’s get to know each other!</a:t>
            </a:r>
            <a:endParaRPr sz="1100">
              <a:solidFill>
                <a:schemeClr val="lt1"/>
              </a:solidFill>
              <a:latin typeface="Alata"/>
              <a:ea typeface="Alata"/>
              <a:cs typeface="Alata"/>
              <a:sym typeface="Alata"/>
            </a:endParaRPr>
          </a:p>
          <a:p>
            <a:pPr indent="0" lvl="0" marL="0" rtl="0" algn="l">
              <a:spcBef>
                <a:spcPts val="0"/>
              </a:spcBef>
              <a:spcAft>
                <a:spcPts val="0"/>
              </a:spcAft>
              <a:buNone/>
            </a:pPr>
            <a:r>
              <a:t/>
            </a:r>
            <a:endParaRPr sz="1100">
              <a:solidFill>
                <a:schemeClr val="lt1"/>
              </a:solidFill>
              <a:latin typeface="Alata"/>
              <a:ea typeface="Alata"/>
              <a:cs typeface="Alata"/>
              <a:sym typeface="Alata"/>
            </a:endParaRPr>
          </a:p>
          <a:p>
            <a:pPr indent="0" lvl="0" marL="0" rtl="0" algn="l">
              <a:spcBef>
                <a:spcPts val="0"/>
              </a:spcBef>
              <a:spcAft>
                <a:spcPts val="0"/>
              </a:spcAft>
              <a:buNone/>
            </a:pPr>
            <a:r>
              <a:rPr lang="en" sz="1100">
                <a:solidFill>
                  <a:schemeClr val="lt1"/>
                </a:solidFill>
                <a:latin typeface="Alata"/>
                <a:ea typeface="Alata"/>
                <a:cs typeface="Alata"/>
                <a:sym typeface="Alata"/>
              </a:rPr>
              <a:t>Name:</a:t>
            </a:r>
            <a:endParaRPr sz="1100">
              <a:solidFill>
                <a:schemeClr val="lt1"/>
              </a:solidFill>
              <a:latin typeface="Alata"/>
              <a:ea typeface="Alata"/>
              <a:cs typeface="Alata"/>
              <a:sym typeface="Alata"/>
            </a:endParaRPr>
          </a:p>
          <a:p>
            <a:pPr indent="0" lvl="0" marL="0" rtl="0" algn="l">
              <a:spcBef>
                <a:spcPts val="0"/>
              </a:spcBef>
              <a:spcAft>
                <a:spcPts val="0"/>
              </a:spcAft>
              <a:buNone/>
            </a:pPr>
            <a:r>
              <a:t/>
            </a:r>
            <a:endParaRPr sz="1100">
              <a:solidFill>
                <a:schemeClr val="lt1"/>
              </a:solidFill>
              <a:latin typeface="Alata"/>
              <a:ea typeface="Alata"/>
              <a:cs typeface="Alata"/>
              <a:sym typeface="Alata"/>
            </a:endParaRPr>
          </a:p>
          <a:p>
            <a:pPr indent="0" lvl="0" marL="0" rtl="0" algn="l">
              <a:spcBef>
                <a:spcPts val="0"/>
              </a:spcBef>
              <a:spcAft>
                <a:spcPts val="0"/>
              </a:spcAft>
              <a:buNone/>
            </a:pPr>
            <a:r>
              <a:rPr lang="en" sz="1100">
                <a:solidFill>
                  <a:schemeClr val="lt1"/>
                </a:solidFill>
                <a:latin typeface="Alata"/>
                <a:ea typeface="Alata"/>
                <a:cs typeface="Alata"/>
                <a:sym typeface="Alata"/>
              </a:rPr>
              <a:t>Grade:</a:t>
            </a:r>
            <a:endParaRPr sz="1100">
              <a:solidFill>
                <a:schemeClr val="lt1"/>
              </a:solidFill>
              <a:latin typeface="Alata"/>
              <a:ea typeface="Alata"/>
              <a:cs typeface="Alata"/>
              <a:sym typeface="Alata"/>
            </a:endParaRPr>
          </a:p>
          <a:p>
            <a:pPr indent="0" lvl="0" marL="0" rtl="0" algn="l">
              <a:spcBef>
                <a:spcPts val="0"/>
              </a:spcBef>
              <a:spcAft>
                <a:spcPts val="0"/>
              </a:spcAft>
              <a:buNone/>
            </a:pPr>
            <a:r>
              <a:t/>
            </a:r>
            <a:endParaRPr sz="1100">
              <a:solidFill>
                <a:schemeClr val="lt1"/>
              </a:solidFill>
              <a:latin typeface="Alata"/>
              <a:ea typeface="Alata"/>
              <a:cs typeface="Alata"/>
              <a:sym typeface="Alata"/>
            </a:endParaRPr>
          </a:p>
          <a:p>
            <a:pPr indent="0" lvl="0" marL="0" rtl="0" algn="l">
              <a:spcBef>
                <a:spcPts val="0"/>
              </a:spcBef>
              <a:spcAft>
                <a:spcPts val="0"/>
              </a:spcAft>
              <a:buNone/>
            </a:pPr>
            <a:r>
              <a:rPr lang="en" sz="1100">
                <a:solidFill>
                  <a:schemeClr val="lt1"/>
                </a:solidFill>
                <a:latin typeface="Alata"/>
                <a:ea typeface="Alata"/>
                <a:cs typeface="Alata"/>
                <a:sym typeface="Alata"/>
              </a:rPr>
              <a:t>School:</a:t>
            </a:r>
            <a:endParaRPr sz="1100">
              <a:solidFill>
                <a:schemeClr val="lt1"/>
              </a:solidFill>
              <a:latin typeface="Alata"/>
              <a:ea typeface="Alata"/>
              <a:cs typeface="Alata"/>
              <a:sym typeface="Alata"/>
            </a:endParaRPr>
          </a:p>
          <a:p>
            <a:pPr indent="0" lvl="0" marL="0" rtl="0" algn="l">
              <a:spcBef>
                <a:spcPts val="0"/>
              </a:spcBef>
              <a:spcAft>
                <a:spcPts val="0"/>
              </a:spcAft>
              <a:buNone/>
            </a:pPr>
            <a:r>
              <a:t/>
            </a:r>
            <a:endParaRPr sz="1100">
              <a:solidFill>
                <a:schemeClr val="lt1"/>
              </a:solidFill>
              <a:latin typeface="Alata"/>
              <a:ea typeface="Alata"/>
              <a:cs typeface="Alata"/>
              <a:sym typeface="Alata"/>
            </a:endParaRPr>
          </a:p>
          <a:p>
            <a:pPr indent="0" lvl="0" marL="0" rtl="0" algn="l">
              <a:spcBef>
                <a:spcPts val="0"/>
              </a:spcBef>
              <a:spcAft>
                <a:spcPts val="0"/>
              </a:spcAft>
              <a:buNone/>
            </a:pPr>
            <a:r>
              <a:rPr lang="en" sz="1100">
                <a:solidFill>
                  <a:schemeClr val="lt1"/>
                </a:solidFill>
                <a:latin typeface="Alata"/>
                <a:ea typeface="Alata"/>
                <a:cs typeface="Alata"/>
                <a:sym typeface="Alata"/>
              </a:rPr>
              <a:t>Favorite Game/Movie/Show/etc.:</a:t>
            </a:r>
            <a:endParaRPr sz="1100">
              <a:solidFill>
                <a:schemeClr val="lt1"/>
              </a:solidFill>
              <a:latin typeface="Alata"/>
              <a:ea typeface="Alata"/>
              <a:cs typeface="Alata"/>
              <a:sym typeface="Alat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BB4FF"/>
            </a:gs>
            <a:gs pos="100000">
              <a:srgbClr val="4CA3E4"/>
            </a:gs>
          </a:gsLst>
          <a:lin ang="2700006" scaled="0"/>
        </a:gradFill>
      </p:bgPr>
    </p:bg>
    <p:spTree>
      <p:nvGrpSpPr>
        <p:cNvPr id="157" name="Shape 157"/>
        <p:cNvGrpSpPr/>
        <p:nvPr/>
      </p:nvGrpSpPr>
      <p:grpSpPr>
        <a:xfrm>
          <a:off x="0" y="0"/>
          <a:ext cx="0" cy="0"/>
          <a:chOff x="0" y="0"/>
          <a:chExt cx="0" cy="0"/>
        </a:xfrm>
      </p:grpSpPr>
      <p:sp>
        <p:nvSpPr>
          <p:cNvPr id="158" name="Google Shape;158;p26"/>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2229" t="-2229"/>
            </a:stretch>
          </a:blipFill>
          <a:ln>
            <a:noFill/>
          </a:ln>
        </p:spPr>
      </p:sp>
      <p:pic>
        <p:nvPicPr>
          <p:cNvPr id="159" name="Google Shape;159;p26"/>
          <p:cNvPicPr preferRelativeResize="0"/>
          <p:nvPr/>
        </p:nvPicPr>
        <p:blipFill>
          <a:blip r:embed="rId4">
            <a:alphaModFix/>
          </a:blip>
          <a:stretch>
            <a:fillRect/>
          </a:stretch>
        </p:blipFill>
        <p:spPr>
          <a:xfrm>
            <a:off x="0" y="0"/>
            <a:ext cx="9144000" cy="5143500"/>
          </a:xfrm>
          <a:prstGeom prst="rect">
            <a:avLst/>
          </a:prstGeom>
          <a:noFill/>
          <a:ln>
            <a:noFill/>
          </a:ln>
        </p:spPr>
      </p:pic>
      <p:sp>
        <p:nvSpPr>
          <p:cNvPr id="160" name="Google Shape;160;p26"/>
          <p:cNvSpPr txBox="1"/>
          <p:nvPr/>
        </p:nvSpPr>
        <p:spPr>
          <a:xfrm>
            <a:off x="3067625" y="1789750"/>
            <a:ext cx="3118500" cy="107700"/>
          </a:xfrm>
          <a:prstGeom prst="rect">
            <a:avLst/>
          </a:prstGeom>
          <a:noFill/>
          <a:ln>
            <a:noFill/>
          </a:ln>
        </p:spPr>
        <p:txBody>
          <a:bodyPr anchorCtr="0" anchor="t" bIns="0" lIns="0" spcFirstLastPara="1" rIns="0" wrap="square" tIns="0">
            <a:spAutoFit/>
          </a:bodyPr>
          <a:lstStyle/>
          <a:p>
            <a:pPr indent="0" lvl="0" marL="0" marR="0" rtl="0" algn="ctr">
              <a:lnSpc>
                <a:spcPct val="130008"/>
              </a:lnSpc>
              <a:spcBef>
                <a:spcPts val="0"/>
              </a:spcBef>
              <a:spcAft>
                <a:spcPts val="0"/>
              </a:spcAft>
              <a:buNone/>
            </a:pPr>
            <a:r>
              <a:t/>
            </a:r>
            <a:endParaRPr sz="700">
              <a:latin typeface="Satisfy"/>
              <a:ea typeface="Satisfy"/>
              <a:cs typeface="Satisfy"/>
              <a:sym typeface="Satisfy"/>
            </a:endParaRPr>
          </a:p>
        </p:txBody>
      </p:sp>
      <p:sp>
        <p:nvSpPr>
          <p:cNvPr id="161" name="Google Shape;161;p26"/>
          <p:cNvSpPr txBox="1"/>
          <p:nvPr/>
        </p:nvSpPr>
        <p:spPr>
          <a:xfrm>
            <a:off x="3281235" y="815455"/>
            <a:ext cx="2581500" cy="415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lang="en" sz="2700">
                <a:solidFill>
                  <a:srgbClr val="C5F0FF"/>
                </a:solidFill>
                <a:latin typeface="Lilita One"/>
                <a:ea typeface="Lilita One"/>
                <a:cs typeface="Lilita One"/>
                <a:sym typeface="Lilita One"/>
              </a:rPr>
              <a:t>Goals</a:t>
            </a:r>
            <a:endParaRPr sz="700"/>
          </a:p>
        </p:txBody>
      </p:sp>
      <p:sp>
        <p:nvSpPr>
          <p:cNvPr id="162" name="Google Shape;162;p26"/>
          <p:cNvSpPr txBox="1"/>
          <p:nvPr/>
        </p:nvSpPr>
        <p:spPr>
          <a:xfrm>
            <a:off x="3126875" y="1502600"/>
            <a:ext cx="3000000" cy="2251800"/>
          </a:xfrm>
          <a:prstGeom prst="rect">
            <a:avLst/>
          </a:prstGeom>
          <a:noFill/>
          <a:ln>
            <a:noFill/>
          </a:ln>
        </p:spPr>
        <p:txBody>
          <a:bodyPr anchorCtr="0" anchor="t" bIns="91425" lIns="91425" spcFirstLastPara="1" rIns="91425" wrap="square" tIns="91425">
            <a:spAutoFit/>
          </a:bodyPr>
          <a:lstStyle/>
          <a:p>
            <a:pPr indent="-336550" lvl="0" marL="457200" rtl="0" algn="l">
              <a:lnSpc>
                <a:spcPct val="115000"/>
              </a:lnSpc>
              <a:spcBef>
                <a:spcPts val="0"/>
              </a:spcBef>
              <a:spcAft>
                <a:spcPts val="0"/>
              </a:spcAft>
              <a:buClr>
                <a:schemeClr val="lt1"/>
              </a:buClr>
              <a:buSzPts val="1700"/>
              <a:buFont typeface="Alata"/>
              <a:buChar char="-"/>
            </a:pPr>
            <a:r>
              <a:rPr lang="en" sz="1700">
                <a:solidFill>
                  <a:schemeClr val="lt1"/>
                </a:solidFill>
                <a:latin typeface="Alata"/>
                <a:ea typeface="Alata"/>
                <a:cs typeface="Alata"/>
                <a:sym typeface="Alata"/>
              </a:rPr>
              <a:t>Learn the history and definition of leitmotifs</a:t>
            </a:r>
            <a:endParaRPr sz="1700">
              <a:solidFill>
                <a:schemeClr val="lt1"/>
              </a:solidFill>
              <a:latin typeface="Alata"/>
              <a:ea typeface="Alata"/>
              <a:cs typeface="Alata"/>
              <a:sym typeface="Alata"/>
            </a:endParaRPr>
          </a:p>
          <a:p>
            <a:pPr indent="-336550" lvl="0" marL="457200" rtl="0" algn="l">
              <a:lnSpc>
                <a:spcPct val="115000"/>
              </a:lnSpc>
              <a:spcBef>
                <a:spcPts val="0"/>
              </a:spcBef>
              <a:spcAft>
                <a:spcPts val="0"/>
              </a:spcAft>
              <a:buClr>
                <a:schemeClr val="lt1"/>
              </a:buClr>
              <a:buSzPts val="1700"/>
              <a:buFont typeface="Alata"/>
              <a:buChar char="-"/>
            </a:pPr>
            <a:r>
              <a:rPr lang="en" sz="1700">
                <a:solidFill>
                  <a:schemeClr val="lt1"/>
                </a:solidFill>
                <a:latin typeface="Alata"/>
                <a:ea typeface="Alata"/>
                <a:cs typeface="Alata"/>
                <a:sym typeface="Alata"/>
              </a:rPr>
              <a:t>Describe the different purposes of leitmotifs</a:t>
            </a:r>
            <a:endParaRPr sz="1700">
              <a:solidFill>
                <a:schemeClr val="lt1"/>
              </a:solidFill>
              <a:latin typeface="Alata"/>
              <a:ea typeface="Alata"/>
              <a:cs typeface="Alata"/>
              <a:sym typeface="Alata"/>
            </a:endParaRPr>
          </a:p>
          <a:p>
            <a:pPr indent="-336550" lvl="0" marL="457200" rtl="0" algn="l">
              <a:lnSpc>
                <a:spcPct val="115000"/>
              </a:lnSpc>
              <a:spcBef>
                <a:spcPts val="0"/>
              </a:spcBef>
              <a:spcAft>
                <a:spcPts val="0"/>
              </a:spcAft>
              <a:buClr>
                <a:schemeClr val="lt1"/>
              </a:buClr>
              <a:buSzPts val="1700"/>
              <a:buFont typeface="Alata"/>
              <a:buChar char="-"/>
            </a:pPr>
            <a:r>
              <a:rPr lang="en" sz="1700">
                <a:solidFill>
                  <a:schemeClr val="lt1"/>
                </a:solidFill>
                <a:latin typeface="Alata"/>
                <a:ea typeface="Alata"/>
                <a:cs typeface="Alata"/>
                <a:sym typeface="Alata"/>
              </a:rPr>
              <a:t>Analyze and interpret different leitmotifs in-depth</a:t>
            </a:r>
            <a:endParaRPr sz="1700">
              <a:solidFill>
                <a:schemeClr val="lt1"/>
              </a:solidFill>
              <a:latin typeface="Alata"/>
              <a:ea typeface="Alata"/>
              <a:cs typeface="Alata"/>
              <a:sym typeface="Alat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BB4FF"/>
            </a:gs>
            <a:gs pos="100000">
              <a:srgbClr val="4CA3E4"/>
            </a:gs>
          </a:gsLst>
          <a:lin ang="2700006" scaled="0"/>
        </a:gradFill>
      </p:bgPr>
    </p:bg>
    <p:spTree>
      <p:nvGrpSpPr>
        <p:cNvPr id="166" name="Shape 166"/>
        <p:cNvGrpSpPr/>
        <p:nvPr/>
      </p:nvGrpSpPr>
      <p:grpSpPr>
        <a:xfrm>
          <a:off x="0" y="0"/>
          <a:ext cx="0" cy="0"/>
          <a:chOff x="0" y="0"/>
          <a:chExt cx="0" cy="0"/>
        </a:xfrm>
      </p:grpSpPr>
      <p:pic>
        <p:nvPicPr>
          <p:cNvPr id="167" name="Google Shape;167;p27"/>
          <p:cNvPicPr preferRelativeResize="0"/>
          <p:nvPr/>
        </p:nvPicPr>
        <p:blipFill>
          <a:blip r:embed="rId3">
            <a:alphaModFix/>
          </a:blip>
          <a:stretch>
            <a:fillRect/>
          </a:stretch>
        </p:blipFill>
        <p:spPr>
          <a:xfrm>
            <a:off x="0" y="0"/>
            <a:ext cx="9144003" cy="5143501"/>
          </a:xfrm>
          <a:prstGeom prst="rect">
            <a:avLst/>
          </a:prstGeom>
          <a:noFill/>
          <a:ln>
            <a:noFill/>
          </a:ln>
        </p:spPr>
      </p:pic>
      <p:pic>
        <p:nvPicPr>
          <p:cNvPr id="168" name="Google Shape;168;p27"/>
          <p:cNvPicPr preferRelativeResize="0"/>
          <p:nvPr/>
        </p:nvPicPr>
        <p:blipFill>
          <a:blip r:embed="rId4">
            <a:alphaModFix/>
          </a:blip>
          <a:stretch>
            <a:fillRect/>
          </a:stretch>
        </p:blipFill>
        <p:spPr>
          <a:xfrm>
            <a:off x="287405" y="212950"/>
            <a:ext cx="8569196" cy="4650401"/>
          </a:xfrm>
          <a:prstGeom prst="rect">
            <a:avLst/>
          </a:prstGeom>
          <a:noFill/>
          <a:ln>
            <a:noFill/>
          </a:ln>
        </p:spPr>
      </p:pic>
      <p:sp>
        <p:nvSpPr>
          <p:cNvPr id="169" name="Google Shape;169;p27"/>
          <p:cNvSpPr txBox="1"/>
          <p:nvPr/>
        </p:nvSpPr>
        <p:spPr>
          <a:xfrm>
            <a:off x="765553" y="2114866"/>
            <a:ext cx="7446900" cy="1385400"/>
          </a:xfrm>
          <a:prstGeom prst="rect">
            <a:avLst/>
          </a:prstGeom>
          <a:noFill/>
          <a:ln>
            <a:noFill/>
          </a:ln>
        </p:spPr>
        <p:txBody>
          <a:bodyPr anchorCtr="0" anchor="t" bIns="0" lIns="0" spcFirstLastPara="1" rIns="0" wrap="square" tIns="0">
            <a:spAutoFit/>
          </a:bodyPr>
          <a:lstStyle/>
          <a:p>
            <a:pPr indent="-419100" lvl="0" marL="457200" marR="0" rtl="0" algn="l">
              <a:lnSpc>
                <a:spcPct val="100000"/>
              </a:lnSpc>
              <a:spcBef>
                <a:spcPts val="0"/>
              </a:spcBef>
              <a:spcAft>
                <a:spcPts val="0"/>
              </a:spcAft>
              <a:buClr>
                <a:srgbClr val="FFFFFF"/>
              </a:buClr>
              <a:buSzPts val="3000"/>
              <a:buFont typeface="Alata"/>
              <a:buChar char="-"/>
            </a:pPr>
            <a:r>
              <a:rPr lang="en" sz="3000">
                <a:solidFill>
                  <a:srgbClr val="FFFFFF"/>
                </a:solidFill>
                <a:latin typeface="Alata"/>
                <a:ea typeface="Alata"/>
                <a:cs typeface="Alata"/>
                <a:sym typeface="Alata"/>
              </a:rPr>
              <a:t>Coined by Richard Wagner</a:t>
            </a:r>
            <a:endParaRPr sz="3000">
              <a:solidFill>
                <a:srgbClr val="FFFFFF"/>
              </a:solidFill>
              <a:latin typeface="Alata"/>
              <a:ea typeface="Alata"/>
              <a:cs typeface="Alata"/>
              <a:sym typeface="Alata"/>
            </a:endParaRPr>
          </a:p>
          <a:p>
            <a:pPr indent="-419100" lvl="0" marL="457200" marR="0" rtl="0" algn="l">
              <a:lnSpc>
                <a:spcPct val="100000"/>
              </a:lnSpc>
              <a:spcBef>
                <a:spcPts val="0"/>
              </a:spcBef>
              <a:spcAft>
                <a:spcPts val="0"/>
              </a:spcAft>
              <a:buClr>
                <a:srgbClr val="FFFFFF"/>
              </a:buClr>
              <a:buSzPts val="3000"/>
              <a:buFont typeface="Alata"/>
              <a:buChar char="-"/>
            </a:pPr>
            <a:r>
              <a:rPr lang="en" sz="3000">
                <a:solidFill>
                  <a:srgbClr val="FFFFFF"/>
                </a:solidFill>
                <a:latin typeface="Alata"/>
                <a:ea typeface="Alata"/>
                <a:cs typeface="Alata"/>
                <a:sym typeface="Alata"/>
              </a:rPr>
              <a:t>Used 60+ leitmotifs in his opera Der Rings des Nibelungen</a:t>
            </a:r>
            <a:endParaRPr sz="3000">
              <a:solidFill>
                <a:srgbClr val="FFFFFF"/>
              </a:solidFill>
              <a:latin typeface="Alata"/>
              <a:ea typeface="Alata"/>
              <a:cs typeface="Alata"/>
              <a:sym typeface="Alata"/>
            </a:endParaRPr>
          </a:p>
        </p:txBody>
      </p:sp>
      <p:sp>
        <p:nvSpPr>
          <p:cNvPr id="170" name="Google Shape;170;p27"/>
          <p:cNvSpPr txBox="1"/>
          <p:nvPr/>
        </p:nvSpPr>
        <p:spPr>
          <a:xfrm>
            <a:off x="2473538" y="1023035"/>
            <a:ext cx="4980300" cy="415500"/>
          </a:xfrm>
          <a:prstGeom prst="rect">
            <a:avLst/>
          </a:prstGeom>
          <a:noFill/>
          <a:ln>
            <a:noFill/>
          </a:ln>
        </p:spPr>
        <p:txBody>
          <a:bodyPr anchorCtr="0" anchor="t" bIns="0" lIns="0" spcFirstLastPara="1" rIns="0" wrap="square" tIns="0">
            <a:spAutoFit/>
          </a:bodyPr>
          <a:lstStyle/>
          <a:p>
            <a:pPr indent="0" lvl="0" marL="0" marR="0" rtl="0" algn="l">
              <a:lnSpc>
                <a:spcPct val="130005"/>
              </a:lnSpc>
              <a:spcBef>
                <a:spcPts val="0"/>
              </a:spcBef>
              <a:spcAft>
                <a:spcPts val="0"/>
              </a:spcAft>
              <a:buNone/>
            </a:pPr>
            <a:r>
              <a:rPr lang="en" sz="2700">
                <a:latin typeface="Lilita One"/>
                <a:ea typeface="Lilita One"/>
                <a:cs typeface="Lilita One"/>
                <a:sym typeface="Lilita One"/>
              </a:rPr>
              <a:t>History of leitmotifs</a:t>
            </a:r>
            <a:endParaRPr sz="7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BB4FF"/>
            </a:gs>
            <a:gs pos="100000">
              <a:srgbClr val="4CA3E4"/>
            </a:gs>
          </a:gsLst>
          <a:lin ang="2700006" scaled="0"/>
        </a:gradFill>
      </p:bgPr>
    </p:bg>
    <p:spTree>
      <p:nvGrpSpPr>
        <p:cNvPr id="174" name="Shape 174"/>
        <p:cNvGrpSpPr/>
        <p:nvPr/>
      </p:nvGrpSpPr>
      <p:grpSpPr>
        <a:xfrm>
          <a:off x="0" y="0"/>
          <a:ext cx="0" cy="0"/>
          <a:chOff x="0" y="0"/>
          <a:chExt cx="0" cy="0"/>
        </a:xfrm>
      </p:grpSpPr>
      <p:pic>
        <p:nvPicPr>
          <p:cNvPr id="175" name="Google Shape;175;p28"/>
          <p:cNvPicPr preferRelativeResize="0"/>
          <p:nvPr/>
        </p:nvPicPr>
        <p:blipFill>
          <a:blip r:embed="rId3">
            <a:alphaModFix/>
          </a:blip>
          <a:stretch>
            <a:fillRect/>
          </a:stretch>
        </p:blipFill>
        <p:spPr>
          <a:xfrm>
            <a:off x="0" y="0"/>
            <a:ext cx="9144003" cy="5143501"/>
          </a:xfrm>
          <a:prstGeom prst="rect">
            <a:avLst/>
          </a:prstGeom>
          <a:noFill/>
          <a:ln>
            <a:noFill/>
          </a:ln>
        </p:spPr>
      </p:pic>
      <p:pic>
        <p:nvPicPr>
          <p:cNvPr id="176" name="Google Shape;176;p28"/>
          <p:cNvPicPr preferRelativeResize="0"/>
          <p:nvPr/>
        </p:nvPicPr>
        <p:blipFill>
          <a:blip r:embed="rId4">
            <a:alphaModFix/>
          </a:blip>
          <a:stretch>
            <a:fillRect/>
          </a:stretch>
        </p:blipFill>
        <p:spPr>
          <a:xfrm>
            <a:off x="287405" y="212950"/>
            <a:ext cx="8569196" cy="4650401"/>
          </a:xfrm>
          <a:prstGeom prst="rect">
            <a:avLst/>
          </a:prstGeom>
          <a:noFill/>
          <a:ln>
            <a:noFill/>
          </a:ln>
        </p:spPr>
      </p:pic>
      <p:sp>
        <p:nvSpPr>
          <p:cNvPr id="177" name="Google Shape;177;p28"/>
          <p:cNvSpPr txBox="1"/>
          <p:nvPr/>
        </p:nvSpPr>
        <p:spPr>
          <a:xfrm>
            <a:off x="765553" y="2114866"/>
            <a:ext cx="7446900" cy="1385400"/>
          </a:xfrm>
          <a:prstGeom prst="rect">
            <a:avLst/>
          </a:prstGeom>
          <a:noFill/>
          <a:ln>
            <a:noFill/>
          </a:ln>
        </p:spPr>
        <p:txBody>
          <a:bodyPr anchorCtr="0" anchor="t" bIns="0" lIns="0" spcFirstLastPara="1" rIns="0" wrap="square" tIns="0">
            <a:spAutoFit/>
          </a:bodyPr>
          <a:lstStyle/>
          <a:p>
            <a:pPr indent="-419100" lvl="0" marL="457200" marR="0" rtl="0" algn="l">
              <a:lnSpc>
                <a:spcPct val="100000"/>
              </a:lnSpc>
              <a:spcBef>
                <a:spcPts val="0"/>
              </a:spcBef>
              <a:spcAft>
                <a:spcPts val="0"/>
              </a:spcAft>
              <a:buClr>
                <a:srgbClr val="FFFFFF"/>
              </a:buClr>
              <a:buSzPts val="3000"/>
              <a:buFont typeface="Alata"/>
              <a:buChar char="-"/>
            </a:pPr>
            <a:r>
              <a:rPr lang="en" sz="3000">
                <a:solidFill>
                  <a:srgbClr val="FFFFFF"/>
                </a:solidFill>
                <a:latin typeface="Alata"/>
                <a:ea typeface="Alata"/>
                <a:cs typeface="Alata"/>
                <a:sym typeface="Alata"/>
              </a:rPr>
              <a:t>Leitmotiv (leading motif)</a:t>
            </a:r>
            <a:endParaRPr sz="3000">
              <a:solidFill>
                <a:srgbClr val="FFFFFF"/>
              </a:solidFill>
              <a:latin typeface="Alata"/>
              <a:ea typeface="Alata"/>
              <a:cs typeface="Alata"/>
              <a:sym typeface="Alata"/>
            </a:endParaRPr>
          </a:p>
          <a:p>
            <a:pPr indent="-419100" lvl="0" marL="457200" marR="0" rtl="0" algn="l">
              <a:lnSpc>
                <a:spcPct val="100000"/>
              </a:lnSpc>
              <a:spcBef>
                <a:spcPts val="0"/>
              </a:spcBef>
              <a:spcAft>
                <a:spcPts val="0"/>
              </a:spcAft>
              <a:buClr>
                <a:srgbClr val="FFFFFF"/>
              </a:buClr>
              <a:buSzPts val="3000"/>
              <a:buFont typeface="Alata"/>
              <a:buChar char="-"/>
            </a:pPr>
            <a:r>
              <a:rPr lang="en" sz="3000">
                <a:solidFill>
                  <a:srgbClr val="FFFFFF"/>
                </a:solidFill>
                <a:latin typeface="Alata"/>
                <a:ea typeface="Alata"/>
                <a:cs typeface="Alata"/>
                <a:sym typeface="Alata"/>
              </a:rPr>
              <a:t>Recurring, </a:t>
            </a:r>
            <a:r>
              <a:rPr lang="en" sz="3000">
                <a:solidFill>
                  <a:srgbClr val="FFFFFF"/>
                </a:solidFill>
                <a:latin typeface="Alata"/>
                <a:ea typeface="Alata"/>
                <a:cs typeface="Alata"/>
                <a:sym typeface="Alata"/>
              </a:rPr>
              <a:t>recognizable</a:t>
            </a:r>
            <a:r>
              <a:rPr lang="en" sz="3000">
                <a:solidFill>
                  <a:srgbClr val="FFFFFF"/>
                </a:solidFill>
                <a:latin typeface="Alata"/>
                <a:ea typeface="Alata"/>
                <a:cs typeface="Alata"/>
                <a:sym typeface="Alata"/>
              </a:rPr>
              <a:t>, evolves with dramatic context</a:t>
            </a:r>
            <a:endParaRPr sz="3000">
              <a:solidFill>
                <a:srgbClr val="FFFFFF"/>
              </a:solidFill>
              <a:latin typeface="Alata"/>
              <a:ea typeface="Alata"/>
              <a:cs typeface="Alata"/>
              <a:sym typeface="Alata"/>
            </a:endParaRPr>
          </a:p>
        </p:txBody>
      </p:sp>
      <p:sp>
        <p:nvSpPr>
          <p:cNvPr id="178" name="Google Shape;178;p28"/>
          <p:cNvSpPr txBox="1"/>
          <p:nvPr/>
        </p:nvSpPr>
        <p:spPr>
          <a:xfrm>
            <a:off x="2473538" y="1023035"/>
            <a:ext cx="4980300" cy="415500"/>
          </a:xfrm>
          <a:prstGeom prst="rect">
            <a:avLst/>
          </a:prstGeom>
          <a:noFill/>
          <a:ln>
            <a:noFill/>
          </a:ln>
        </p:spPr>
        <p:txBody>
          <a:bodyPr anchorCtr="0" anchor="t" bIns="0" lIns="0" spcFirstLastPara="1" rIns="0" wrap="square" tIns="0">
            <a:spAutoFit/>
          </a:bodyPr>
          <a:lstStyle/>
          <a:p>
            <a:pPr indent="0" lvl="0" marL="0" marR="0" rtl="0" algn="l">
              <a:lnSpc>
                <a:spcPct val="130005"/>
              </a:lnSpc>
              <a:spcBef>
                <a:spcPts val="0"/>
              </a:spcBef>
              <a:spcAft>
                <a:spcPts val="0"/>
              </a:spcAft>
              <a:buNone/>
            </a:pPr>
            <a:r>
              <a:rPr lang="en" sz="2700">
                <a:latin typeface="Lilita One"/>
                <a:ea typeface="Lilita One"/>
                <a:cs typeface="Lilita One"/>
                <a:sym typeface="Lilita One"/>
              </a:rPr>
              <a:t>Definition</a:t>
            </a:r>
            <a:r>
              <a:rPr lang="en" sz="2700">
                <a:latin typeface="Lilita One"/>
                <a:ea typeface="Lilita One"/>
                <a:cs typeface="Lilita One"/>
                <a:sym typeface="Lilita One"/>
              </a:rPr>
              <a:t> of leitmotif</a:t>
            </a:r>
            <a:endParaRPr sz="7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BB4FF"/>
            </a:gs>
            <a:gs pos="100000">
              <a:srgbClr val="4CA3E4"/>
            </a:gs>
          </a:gsLst>
          <a:lin ang="2700006" scaled="0"/>
        </a:gradFill>
      </p:bgPr>
    </p:bg>
    <p:spTree>
      <p:nvGrpSpPr>
        <p:cNvPr id="182" name="Shape 182"/>
        <p:cNvGrpSpPr/>
        <p:nvPr/>
      </p:nvGrpSpPr>
      <p:grpSpPr>
        <a:xfrm>
          <a:off x="0" y="0"/>
          <a:ext cx="0" cy="0"/>
          <a:chOff x="0" y="0"/>
          <a:chExt cx="0" cy="0"/>
        </a:xfrm>
      </p:grpSpPr>
      <p:pic>
        <p:nvPicPr>
          <p:cNvPr id="183" name="Google Shape;183;p29"/>
          <p:cNvPicPr preferRelativeResize="0"/>
          <p:nvPr/>
        </p:nvPicPr>
        <p:blipFill>
          <a:blip r:embed="rId3">
            <a:alphaModFix/>
          </a:blip>
          <a:stretch>
            <a:fillRect/>
          </a:stretch>
        </p:blipFill>
        <p:spPr>
          <a:xfrm>
            <a:off x="0" y="0"/>
            <a:ext cx="9144003" cy="5143501"/>
          </a:xfrm>
          <a:prstGeom prst="rect">
            <a:avLst/>
          </a:prstGeom>
          <a:noFill/>
          <a:ln>
            <a:noFill/>
          </a:ln>
        </p:spPr>
      </p:pic>
      <p:pic>
        <p:nvPicPr>
          <p:cNvPr id="184" name="Google Shape;184;p29"/>
          <p:cNvPicPr preferRelativeResize="0"/>
          <p:nvPr/>
        </p:nvPicPr>
        <p:blipFill>
          <a:blip r:embed="rId4">
            <a:alphaModFix/>
          </a:blip>
          <a:stretch>
            <a:fillRect/>
          </a:stretch>
        </p:blipFill>
        <p:spPr>
          <a:xfrm>
            <a:off x="287405" y="212950"/>
            <a:ext cx="8569196" cy="4650401"/>
          </a:xfrm>
          <a:prstGeom prst="rect">
            <a:avLst/>
          </a:prstGeom>
          <a:noFill/>
          <a:ln>
            <a:noFill/>
          </a:ln>
        </p:spPr>
      </p:pic>
      <p:sp>
        <p:nvSpPr>
          <p:cNvPr id="185" name="Google Shape;185;p29"/>
          <p:cNvSpPr txBox="1"/>
          <p:nvPr/>
        </p:nvSpPr>
        <p:spPr>
          <a:xfrm>
            <a:off x="765553" y="2114866"/>
            <a:ext cx="7446900" cy="2308800"/>
          </a:xfrm>
          <a:prstGeom prst="rect">
            <a:avLst/>
          </a:prstGeom>
          <a:noFill/>
          <a:ln>
            <a:noFill/>
          </a:ln>
        </p:spPr>
        <p:txBody>
          <a:bodyPr anchorCtr="0" anchor="t" bIns="0" lIns="0" spcFirstLastPara="1" rIns="0" wrap="square" tIns="0">
            <a:spAutoFit/>
          </a:bodyPr>
          <a:lstStyle/>
          <a:p>
            <a:pPr indent="-419100" lvl="0" marL="457200" marR="0" rtl="0" algn="l">
              <a:lnSpc>
                <a:spcPct val="100000"/>
              </a:lnSpc>
              <a:spcBef>
                <a:spcPts val="0"/>
              </a:spcBef>
              <a:spcAft>
                <a:spcPts val="0"/>
              </a:spcAft>
              <a:buClr>
                <a:srgbClr val="FFFFFF"/>
              </a:buClr>
              <a:buSzPts val="3000"/>
              <a:buFont typeface="Alata"/>
              <a:buChar char="-"/>
            </a:pPr>
            <a:r>
              <a:rPr lang="en" sz="3000">
                <a:solidFill>
                  <a:srgbClr val="FFFFFF"/>
                </a:solidFill>
                <a:latin typeface="Alata"/>
                <a:ea typeface="Alata"/>
                <a:cs typeface="Alata"/>
                <a:sym typeface="Alata"/>
              </a:rPr>
              <a:t>Shorter sequence of notes</a:t>
            </a:r>
            <a:endParaRPr sz="3000">
              <a:solidFill>
                <a:srgbClr val="FFFFFF"/>
              </a:solidFill>
              <a:latin typeface="Alata"/>
              <a:ea typeface="Alata"/>
              <a:cs typeface="Alata"/>
              <a:sym typeface="Alata"/>
            </a:endParaRPr>
          </a:p>
          <a:p>
            <a:pPr indent="-419100" lvl="0" marL="457200" marR="0" rtl="0" algn="l">
              <a:lnSpc>
                <a:spcPct val="100000"/>
              </a:lnSpc>
              <a:spcBef>
                <a:spcPts val="0"/>
              </a:spcBef>
              <a:spcAft>
                <a:spcPts val="0"/>
              </a:spcAft>
              <a:buClr>
                <a:srgbClr val="FFFFFF"/>
              </a:buClr>
              <a:buSzPts val="3000"/>
              <a:buFont typeface="Alata"/>
              <a:buChar char="-"/>
            </a:pPr>
            <a:r>
              <a:rPr lang="en" sz="3000">
                <a:solidFill>
                  <a:srgbClr val="FFFFFF"/>
                </a:solidFill>
                <a:latin typeface="Alata"/>
                <a:ea typeface="Alata"/>
                <a:cs typeface="Alata"/>
                <a:sym typeface="Alata"/>
              </a:rPr>
              <a:t>Associated with something specific</a:t>
            </a:r>
            <a:endParaRPr sz="3000">
              <a:solidFill>
                <a:srgbClr val="FFFFFF"/>
              </a:solidFill>
              <a:latin typeface="Alata"/>
              <a:ea typeface="Alata"/>
              <a:cs typeface="Alata"/>
              <a:sym typeface="Alata"/>
            </a:endParaRPr>
          </a:p>
          <a:p>
            <a:pPr indent="-419100" lvl="0" marL="457200" marR="0" rtl="0" algn="l">
              <a:lnSpc>
                <a:spcPct val="100000"/>
              </a:lnSpc>
              <a:spcBef>
                <a:spcPts val="0"/>
              </a:spcBef>
              <a:spcAft>
                <a:spcPts val="0"/>
              </a:spcAft>
              <a:buClr>
                <a:srgbClr val="FFFFFF"/>
              </a:buClr>
              <a:buSzPts val="3000"/>
              <a:buFont typeface="Alata"/>
              <a:buChar char="-"/>
            </a:pPr>
            <a:r>
              <a:rPr lang="en" sz="3000">
                <a:solidFill>
                  <a:srgbClr val="FFFFFF"/>
                </a:solidFill>
                <a:latin typeface="Alata"/>
                <a:ea typeface="Alata"/>
                <a:cs typeface="Alata"/>
                <a:sym typeface="Alata"/>
              </a:rPr>
              <a:t>Recurring, memorable audio in context of character, place, theme/concept/idea</a:t>
            </a:r>
            <a:endParaRPr sz="3000">
              <a:solidFill>
                <a:srgbClr val="FFFFFF"/>
              </a:solidFill>
              <a:latin typeface="Alata"/>
              <a:ea typeface="Alata"/>
              <a:cs typeface="Alata"/>
              <a:sym typeface="Alata"/>
            </a:endParaRPr>
          </a:p>
        </p:txBody>
      </p:sp>
      <p:sp>
        <p:nvSpPr>
          <p:cNvPr id="186" name="Google Shape;186;p29"/>
          <p:cNvSpPr txBox="1"/>
          <p:nvPr/>
        </p:nvSpPr>
        <p:spPr>
          <a:xfrm>
            <a:off x="2473538" y="1023035"/>
            <a:ext cx="4980300" cy="415500"/>
          </a:xfrm>
          <a:prstGeom prst="rect">
            <a:avLst/>
          </a:prstGeom>
          <a:noFill/>
          <a:ln>
            <a:noFill/>
          </a:ln>
        </p:spPr>
        <p:txBody>
          <a:bodyPr anchorCtr="0" anchor="t" bIns="0" lIns="0" spcFirstLastPara="1" rIns="0" wrap="square" tIns="0">
            <a:spAutoFit/>
          </a:bodyPr>
          <a:lstStyle/>
          <a:p>
            <a:pPr indent="0" lvl="0" marL="0" marR="0" rtl="0" algn="l">
              <a:lnSpc>
                <a:spcPct val="130005"/>
              </a:lnSpc>
              <a:spcBef>
                <a:spcPts val="0"/>
              </a:spcBef>
              <a:spcAft>
                <a:spcPts val="0"/>
              </a:spcAft>
              <a:buNone/>
            </a:pPr>
            <a:r>
              <a:rPr lang="en" sz="2700">
                <a:latin typeface="Lilita One"/>
                <a:ea typeface="Lilita One"/>
                <a:cs typeface="Lilita One"/>
                <a:sym typeface="Lilita One"/>
              </a:rPr>
              <a:t>Theme vs. leitmotif</a:t>
            </a:r>
            <a:endParaRPr sz="7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BB4FF"/>
            </a:gs>
            <a:gs pos="100000">
              <a:srgbClr val="4CA3E4"/>
            </a:gs>
          </a:gsLst>
          <a:lin ang="2700006" scaled="0"/>
        </a:gradFill>
      </p:bgPr>
    </p:bg>
    <p:spTree>
      <p:nvGrpSpPr>
        <p:cNvPr id="190" name="Shape 190"/>
        <p:cNvGrpSpPr/>
        <p:nvPr/>
      </p:nvGrpSpPr>
      <p:grpSpPr>
        <a:xfrm>
          <a:off x="0" y="0"/>
          <a:ext cx="0" cy="0"/>
          <a:chOff x="0" y="0"/>
          <a:chExt cx="0" cy="0"/>
        </a:xfrm>
      </p:grpSpPr>
      <p:pic>
        <p:nvPicPr>
          <p:cNvPr id="191" name="Google Shape;191;p30"/>
          <p:cNvPicPr preferRelativeResize="0"/>
          <p:nvPr/>
        </p:nvPicPr>
        <p:blipFill>
          <a:blip r:embed="rId3">
            <a:alphaModFix/>
          </a:blip>
          <a:stretch>
            <a:fillRect/>
          </a:stretch>
        </p:blipFill>
        <p:spPr>
          <a:xfrm>
            <a:off x="0" y="0"/>
            <a:ext cx="9144003" cy="5143501"/>
          </a:xfrm>
          <a:prstGeom prst="rect">
            <a:avLst/>
          </a:prstGeom>
          <a:noFill/>
          <a:ln>
            <a:noFill/>
          </a:ln>
        </p:spPr>
      </p:pic>
      <p:pic>
        <p:nvPicPr>
          <p:cNvPr id="192" name="Google Shape;192;p30"/>
          <p:cNvPicPr preferRelativeResize="0"/>
          <p:nvPr/>
        </p:nvPicPr>
        <p:blipFill>
          <a:blip r:embed="rId4">
            <a:alphaModFix/>
          </a:blip>
          <a:stretch>
            <a:fillRect/>
          </a:stretch>
        </p:blipFill>
        <p:spPr>
          <a:xfrm>
            <a:off x="287405" y="212950"/>
            <a:ext cx="8569196" cy="4650401"/>
          </a:xfrm>
          <a:prstGeom prst="rect">
            <a:avLst/>
          </a:prstGeom>
          <a:noFill/>
          <a:ln>
            <a:noFill/>
          </a:ln>
        </p:spPr>
      </p:pic>
      <p:sp>
        <p:nvSpPr>
          <p:cNvPr id="193" name="Google Shape;193;p30"/>
          <p:cNvSpPr txBox="1"/>
          <p:nvPr/>
        </p:nvSpPr>
        <p:spPr>
          <a:xfrm>
            <a:off x="765553" y="2114866"/>
            <a:ext cx="7446900" cy="2308800"/>
          </a:xfrm>
          <a:prstGeom prst="rect">
            <a:avLst/>
          </a:prstGeom>
          <a:noFill/>
          <a:ln>
            <a:noFill/>
          </a:ln>
        </p:spPr>
        <p:txBody>
          <a:bodyPr anchorCtr="0" anchor="t" bIns="0" lIns="0" spcFirstLastPara="1" rIns="0" wrap="square" tIns="0">
            <a:spAutoFit/>
          </a:bodyPr>
          <a:lstStyle/>
          <a:p>
            <a:pPr indent="-419100" lvl="0" marL="457200" marR="0" rtl="0" algn="l">
              <a:lnSpc>
                <a:spcPct val="100000"/>
              </a:lnSpc>
              <a:spcBef>
                <a:spcPts val="0"/>
              </a:spcBef>
              <a:spcAft>
                <a:spcPts val="0"/>
              </a:spcAft>
              <a:buClr>
                <a:srgbClr val="FFFFFF"/>
              </a:buClr>
              <a:buSzPts val="3000"/>
              <a:buFont typeface="Alata"/>
              <a:buChar char="-"/>
            </a:pPr>
            <a:r>
              <a:rPr lang="en" sz="3000">
                <a:solidFill>
                  <a:srgbClr val="FFFFFF"/>
                </a:solidFill>
                <a:latin typeface="Alata"/>
                <a:ea typeface="Alata"/>
                <a:cs typeface="Alata"/>
                <a:sym typeface="Alata"/>
              </a:rPr>
              <a:t>Instrument</a:t>
            </a:r>
            <a:endParaRPr sz="3000">
              <a:solidFill>
                <a:srgbClr val="FFFFFF"/>
              </a:solidFill>
              <a:latin typeface="Alata"/>
              <a:ea typeface="Alata"/>
              <a:cs typeface="Alata"/>
              <a:sym typeface="Alata"/>
            </a:endParaRPr>
          </a:p>
          <a:p>
            <a:pPr indent="-419100" lvl="0" marL="457200" marR="0" rtl="0" algn="l">
              <a:lnSpc>
                <a:spcPct val="100000"/>
              </a:lnSpc>
              <a:spcBef>
                <a:spcPts val="0"/>
              </a:spcBef>
              <a:spcAft>
                <a:spcPts val="0"/>
              </a:spcAft>
              <a:buClr>
                <a:srgbClr val="FFFFFF"/>
              </a:buClr>
              <a:buSzPts val="3000"/>
              <a:buFont typeface="Alata"/>
              <a:buChar char="-"/>
            </a:pPr>
            <a:r>
              <a:rPr lang="en" sz="3000">
                <a:solidFill>
                  <a:srgbClr val="FFFFFF"/>
                </a:solidFill>
                <a:latin typeface="Alata"/>
                <a:ea typeface="Alata"/>
                <a:cs typeface="Alata"/>
                <a:sym typeface="Alata"/>
              </a:rPr>
              <a:t>Pace</a:t>
            </a:r>
            <a:endParaRPr sz="3000">
              <a:solidFill>
                <a:srgbClr val="FFFFFF"/>
              </a:solidFill>
              <a:latin typeface="Alata"/>
              <a:ea typeface="Alata"/>
              <a:cs typeface="Alata"/>
              <a:sym typeface="Alata"/>
            </a:endParaRPr>
          </a:p>
          <a:p>
            <a:pPr indent="-419100" lvl="0" marL="457200" marR="0" rtl="0" algn="l">
              <a:lnSpc>
                <a:spcPct val="100000"/>
              </a:lnSpc>
              <a:spcBef>
                <a:spcPts val="0"/>
              </a:spcBef>
              <a:spcAft>
                <a:spcPts val="0"/>
              </a:spcAft>
              <a:buClr>
                <a:srgbClr val="FFFFFF"/>
              </a:buClr>
              <a:buSzPts val="3000"/>
              <a:buFont typeface="Alata"/>
              <a:buChar char="-"/>
            </a:pPr>
            <a:r>
              <a:rPr lang="en" sz="3000">
                <a:solidFill>
                  <a:srgbClr val="FFFFFF"/>
                </a:solidFill>
                <a:latin typeface="Alata"/>
                <a:ea typeface="Alata"/>
                <a:cs typeface="Alata"/>
                <a:sym typeface="Alata"/>
              </a:rPr>
              <a:t>Tone</a:t>
            </a:r>
            <a:endParaRPr sz="3000">
              <a:solidFill>
                <a:srgbClr val="FFFFFF"/>
              </a:solidFill>
              <a:latin typeface="Alata"/>
              <a:ea typeface="Alata"/>
              <a:cs typeface="Alata"/>
              <a:sym typeface="Alata"/>
            </a:endParaRPr>
          </a:p>
          <a:p>
            <a:pPr indent="-419100" lvl="0" marL="457200" marR="0" rtl="0" algn="l">
              <a:lnSpc>
                <a:spcPct val="100000"/>
              </a:lnSpc>
              <a:spcBef>
                <a:spcPts val="0"/>
              </a:spcBef>
              <a:spcAft>
                <a:spcPts val="0"/>
              </a:spcAft>
              <a:buClr>
                <a:srgbClr val="FFFFFF"/>
              </a:buClr>
              <a:buSzPts val="3000"/>
              <a:buFont typeface="Alata"/>
              <a:buChar char="-"/>
            </a:pPr>
            <a:r>
              <a:rPr lang="en" sz="3000">
                <a:solidFill>
                  <a:srgbClr val="FFFFFF"/>
                </a:solidFill>
                <a:latin typeface="Alata"/>
                <a:ea typeface="Alata"/>
                <a:cs typeface="Alata"/>
                <a:sym typeface="Alata"/>
              </a:rPr>
              <a:t>Key</a:t>
            </a:r>
            <a:endParaRPr sz="3000">
              <a:solidFill>
                <a:srgbClr val="FFFFFF"/>
              </a:solidFill>
              <a:latin typeface="Alata"/>
              <a:ea typeface="Alata"/>
              <a:cs typeface="Alata"/>
              <a:sym typeface="Alata"/>
            </a:endParaRPr>
          </a:p>
          <a:p>
            <a:pPr indent="-419100" lvl="0" marL="457200" marR="0" rtl="0" algn="l">
              <a:lnSpc>
                <a:spcPct val="100000"/>
              </a:lnSpc>
              <a:spcBef>
                <a:spcPts val="0"/>
              </a:spcBef>
              <a:spcAft>
                <a:spcPts val="0"/>
              </a:spcAft>
              <a:buClr>
                <a:srgbClr val="FFFFFF"/>
              </a:buClr>
              <a:buSzPts val="3000"/>
              <a:buFont typeface="Alata"/>
              <a:buChar char="-"/>
            </a:pPr>
            <a:r>
              <a:rPr lang="en" sz="3000">
                <a:solidFill>
                  <a:srgbClr val="FFFFFF"/>
                </a:solidFill>
                <a:latin typeface="Alata"/>
                <a:ea typeface="Alata"/>
                <a:cs typeface="Alata"/>
                <a:sym typeface="Alata"/>
              </a:rPr>
              <a:t>Major/Minor </a:t>
            </a:r>
            <a:endParaRPr sz="3000">
              <a:solidFill>
                <a:srgbClr val="FFFFFF"/>
              </a:solidFill>
              <a:latin typeface="Alata"/>
              <a:ea typeface="Alata"/>
              <a:cs typeface="Alata"/>
              <a:sym typeface="Alata"/>
            </a:endParaRPr>
          </a:p>
        </p:txBody>
      </p:sp>
      <p:sp>
        <p:nvSpPr>
          <p:cNvPr id="194" name="Google Shape;194;p30"/>
          <p:cNvSpPr txBox="1"/>
          <p:nvPr/>
        </p:nvSpPr>
        <p:spPr>
          <a:xfrm>
            <a:off x="2473538" y="1023035"/>
            <a:ext cx="4980300" cy="415500"/>
          </a:xfrm>
          <a:prstGeom prst="rect">
            <a:avLst/>
          </a:prstGeom>
          <a:noFill/>
          <a:ln>
            <a:noFill/>
          </a:ln>
        </p:spPr>
        <p:txBody>
          <a:bodyPr anchorCtr="0" anchor="t" bIns="0" lIns="0" spcFirstLastPara="1" rIns="0" wrap="square" tIns="0">
            <a:spAutoFit/>
          </a:bodyPr>
          <a:lstStyle/>
          <a:p>
            <a:pPr indent="0" lvl="0" marL="0" marR="0" rtl="0" algn="l">
              <a:lnSpc>
                <a:spcPct val="130005"/>
              </a:lnSpc>
              <a:spcBef>
                <a:spcPts val="0"/>
              </a:spcBef>
              <a:spcAft>
                <a:spcPts val="0"/>
              </a:spcAft>
              <a:buNone/>
            </a:pPr>
            <a:r>
              <a:rPr lang="en" sz="2700">
                <a:latin typeface="Lilita One"/>
                <a:ea typeface="Lilita One"/>
                <a:cs typeface="Lilita One"/>
                <a:sym typeface="Lilita One"/>
              </a:rPr>
              <a:t>How</a:t>
            </a:r>
            <a:r>
              <a:rPr lang="en" sz="2700">
                <a:latin typeface="Lilita One"/>
                <a:ea typeface="Lilita One"/>
                <a:cs typeface="Lilita One"/>
                <a:sym typeface="Lilita One"/>
              </a:rPr>
              <a:t> to change a leitmotif</a:t>
            </a:r>
            <a:endParaRPr sz="7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BB4FF"/>
            </a:gs>
            <a:gs pos="100000">
              <a:srgbClr val="4CA3E4"/>
            </a:gs>
          </a:gsLst>
          <a:lin ang="2700006" scaled="0"/>
        </a:gradFill>
      </p:bgPr>
    </p:bg>
    <p:spTree>
      <p:nvGrpSpPr>
        <p:cNvPr id="198" name="Shape 198"/>
        <p:cNvGrpSpPr/>
        <p:nvPr/>
      </p:nvGrpSpPr>
      <p:grpSpPr>
        <a:xfrm>
          <a:off x="0" y="0"/>
          <a:ext cx="0" cy="0"/>
          <a:chOff x="0" y="0"/>
          <a:chExt cx="0" cy="0"/>
        </a:xfrm>
      </p:grpSpPr>
      <p:sp>
        <p:nvSpPr>
          <p:cNvPr id="199" name="Google Shape;199;p31"/>
          <p:cNvSpPr/>
          <p:nvPr/>
        </p:nvSpPr>
        <p:spPr>
          <a:xfrm>
            <a:off x="-445960" y="-250852"/>
            <a:ext cx="10035919" cy="5645205"/>
          </a:xfrm>
          <a:custGeom>
            <a:rect b="b" l="l" r="r" t="t"/>
            <a:pathLst>
              <a:path extrusionOk="0" h="11290409" w="20071838">
                <a:moveTo>
                  <a:pt x="0" y="0"/>
                </a:moveTo>
                <a:lnTo>
                  <a:pt x="20071838" y="0"/>
                </a:lnTo>
                <a:lnTo>
                  <a:pt x="20071838" y="11290408"/>
                </a:lnTo>
                <a:lnTo>
                  <a:pt x="0" y="11290408"/>
                </a:lnTo>
                <a:lnTo>
                  <a:pt x="0" y="0"/>
                </a:lnTo>
                <a:close/>
              </a:path>
            </a:pathLst>
          </a:custGeom>
          <a:blipFill rotWithShape="1">
            <a:blip r:embed="rId3">
              <a:alphaModFix/>
            </a:blip>
            <a:stretch>
              <a:fillRect b="0" l="0" r="0" t="0"/>
            </a:stretch>
          </a:blipFill>
          <a:ln>
            <a:noFill/>
          </a:ln>
        </p:spPr>
      </p:sp>
      <p:grpSp>
        <p:nvGrpSpPr>
          <p:cNvPr id="200" name="Google Shape;200;p31"/>
          <p:cNvGrpSpPr/>
          <p:nvPr/>
        </p:nvGrpSpPr>
        <p:grpSpPr>
          <a:xfrm>
            <a:off x="1914525" y="1790776"/>
            <a:ext cx="5600589" cy="3176450"/>
            <a:chOff x="0" y="-47625"/>
            <a:chExt cx="2950163" cy="1673225"/>
          </a:xfrm>
        </p:grpSpPr>
        <p:sp>
          <p:nvSpPr>
            <p:cNvPr id="201" name="Google Shape;201;p31"/>
            <p:cNvSpPr/>
            <p:nvPr/>
          </p:nvSpPr>
          <p:spPr>
            <a:xfrm>
              <a:off x="0" y="0"/>
              <a:ext cx="2950163" cy="1625600"/>
            </a:xfrm>
            <a:custGeom>
              <a:rect b="b" l="l" r="r" t="t"/>
              <a:pathLst>
                <a:path extrusionOk="0" h="1625600" w="2950163">
                  <a:moveTo>
                    <a:pt x="0" y="0"/>
                  </a:moveTo>
                  <a:lnTo>
                    <a:pt x="2950163" y="0"/>
                  </a:lnTo>
                  <a:lnTo>
                    <a:pt x="2950163" y="1625600"/>
                  </a:lnTo>
                  <a:lnTo>
                    <a:pt x="0" y="1625600"/>
                  </a:lnTo>
                  <a:close/>
                </a:path>
              </a:pathLst>
            </a:custGeom>
            <a:solidFill>
              <a:srgbClr val="1B1464">
                <a:alpha val="61960"/>
              </a:srgbClr>
            </a:solidFill>
            <a:ln>
              <a:noFill/>
            </a:ln>
          </p:spPr>
        </p:sp>
        <p:sp>
          <p:nvSpPr>
            <p:cNvPr id="202" name="Google Shape;202;p31"/>
            <p:cNvSpPr txBox="1"/>
            <p:nvPr/>
          </p:nvSpPr>
          <p:spPr>
            <a:xfrm>
              <a:off x="0" y="-47625"/>
              <a:ext cx="812700" cy="860400"/>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pic>
        <p:nvPicPr>
          <p:cNvPr id="203" name="Google Shape;203;p31"/>
          <p:cNvPicPr preferRelativeResize="0"/>
          <p:nvPr/>
        </p:nvPicPr>
        <p:blipFill>
          <a:blip r:embed="rId4">
            <a:alphaModFix/>
          </a:blip>
          <a:stretch>
            <a:fillRect/>
          </a:stretch>
        </p:blipFill>
        <p:spPr>
          <a:xfrm>
            <a:off x="1739750" y="368048"/>
            <a:ext cx="5664501" cy="4433454"/>
          </a:xfrm>
          <a:prstGeom prst="rect">
            <a:avLst/>
          </a:prstGeom>
          <a:noFill/>
          <a:ln>
            <a:noFill/>
          </a:ln>
        </p:spPr>
      </p:pic>
      <p:sp>
        <p:nvSpPr>
          <p:cNvPr id="204" name="Google Shape;204;p31"/>
          <p:cNvSpPr txBox="1"/>
          <p:nvPr/>
        </p:nvSpPr>
        <p:spPr>
          <a:xfrm>
            <a:off x="2396191" y="1628775"/>
            <a:ext cx="4351500" cy="1754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lang="en" sz="3800">
                <a:solidFill>
                  <a:srgbClr val="F4AAFF"/>
                </a:solidFill>
                <a:latin typeface="Lilita One"/>
                <a:ea typeface="Lilita One"/>
                <a:cs typeface="Lilita One"/>
                <a:sym typeface="Lilita One"/>
              </a:rPr>
              <a:t>EXAMPLES:</a:t>
            </a:r>
            <a:endParaRPr sz="3800">
              <a:solidFill>
                <a:srgbClr val="F4AAFF"/>
              </a:solidFill>
              <a:latin typeface="Lilita One"/>
              <a:ea typeface="Lilita One"/>
              <a:cs typeface="Lilita One"/>
              <a:sym typeface="Lilita One"/>
            </a:endParaRPr>
          </a:p>
          <a:p>
            <a:pPr indent="0" lvl="0" marL="0" marR="0" rtl="0" algn="ctr">
              <a:lnSpc>
                <a:spcPct val="100000"/>
              </a:lnSpc>
              <a:spcBef>
                <a:spcPts val="0"/>
              </a:spcBef>
              <a:spcAft>
                <a:spcPts val="0"/>
              </a:spcAft>
              <a:buNone/>
            </a:pPr>
            <a:r>
              <a:rPr lang="en" sz="3800">
                <a:solidFill>
                  <a:srgbClr val="F4AAFF"/>
                </a:solidFill>
                <a:latin typeface="Lilita One"/>
                <a:ea typeface="Lilita One"/>
                <a:cs typeface="Lilita One"/>
                <a:sym typeface="Lilita One"/>
              </a:rPr>
              <a:t>Person, place, theme/idea</a:t>
            </a:r>
            <a:endParaRPr sz="3800">
              <a:solidFill>
                <a:srgbClr val="F4AAFF"/>
              </a:solidFill>
              <a:latin typeface="Lilita One"/>
              <a:ea typeface="Lilita One"/>
              <a:cs typeface="Lilita One"/>
              <a:sym typeface="Lilita One"/>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FFFFFF"/>
      </a:dk1>
      <a:lt1>
        <a:srgbClr val="4C2D92"/>
      </a:lt1>
      <a:dk2>
        <a:srgbClr val="EBB4FF"/>
      </a:dk2>
      <a:lt2>
        <a:srgbClr val="C5F7FF"/>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